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06" r:id="rId2"/>
    <p:sldId id="285" r:id="rId3"/>
    <p:sldId id="319" r:id="rId4"/>
    <p:sldId id="324" r:id="rId5"/>
    <p:sldId id="317" r:id="rId6"/>
    <p:sldId id="287" r:id="rId7"/>
    <p:sldId id="312" r:id="rId8"/>
    <p:sldId id="313" r:id="rId9"/>
    <p:sldId id="314" r:id="rId10"/>
    <p:sldId id="315" r:id="rId11"/>
    <p:sldId id="289" r:id="rId12"/>
    <p:sldId id="325" r:id="rId13"/>
    <p:sldId id="326" r:id="rId14"/>
    <p:sldId id="327" r:id="rId15"/>
    <p:sldId id="328" r:id="rId16"/>
    <p:sldId id="329" r:id="rId17"/>
  </p:sldIdLst>
  <p:sldSz cx="9144000" cy="6858000" type="screen4x3"/>
  <p:notesSz cx="6858000" cy="9144000"/>
  <p:defaultTextStyle>
    <a:defPPr>
      <a:defRPr lang="en-US"/>
    </a:defPPr>
    <a:lvl1pPr algn="l" rtl="0" fontAlgn="base">
      <a:spcBef>
        <a:spcPct val="0"/>
      </a:spcBef>
      <a:spcAft>
        <a:spcPct val="0"/>
      </a:spcAft>
      <a:defRPr sz="2200" kern="1200">
        <a:solidFill>
          <a:schemeClr val="bg1"/>
        </a:solidFill>
        <a:latin typeface="Tahoma" pitchFamily="34" charset="0"/>
        <a:ea typeface="+mn-ea"/>
        <a:cs typeface="Arial" charset="0"/>
      </a:defRPr>
    </a:lvl1pPr>
    <a:lvl2pPr marL="457200" algn="l" rtl="0" fontAlgn="base">
      <a:spcBef>
        <a:spcPct val="0"/>
      </a:spcBef>
      <a:spcAft>
        <a:spcPct val="0"/>
      </a:spcAft>
      <a:defRPr sz="2200" kern="1200">
        <a:solidFill>
          <a:schemeClr val="bg1"/>
        </a:solidFill>
        <a:latin typeface="Tahoma" pitchFamily="34" charset="0"/>
        <a:ea typeface="+mn-ea"/>
        <a:cs typeface="Arial" charset="0"/>
      </a:defRPr>
    </a:lvl2pPr>
    <a:lvl3pPr marL="914400" algn="l" rtl="0" fontAlgn="base">
      <a:spcBef>
        <a:spcPct val="0"/>
      </a:spcBef>
      <a:spcAft>
        <a:spcPct val="0"/>
      </a:spcAft>
      <a:defRPr sz="2200" kern="1200">
        <a:solidFill>
          <a:schemeClr val="bg1"/>
        </a:solidFill>
        <a:latin typeface="Tahoma" pitchFamily="34" charset="0"/>
        <a:ea typeface="+mn-ea"/>
        <a:cs typeface="Arial" charset="0"/>
      </a:defRPr>
    </a:lvl3pPr>
    <a:lvl4pPr marL="1371600" algn="l" rtl="0" fontAlgn="base">
      <a:spcBef>
        <a:spcPct val="0"/>
      </a:spcBef>
      <a:spcAft>
        <a:spcPct val="0"/>
      </a:spcAft>
      <a:defRPr sz="2200" kern="1200">
        <a:solidFill>
          <a:schemeClr val="bg1"/>
        </a:solidFill>
        <a:latin typeface="Tahoma" pitchFamily="34" charset="0"/>
        <a:ea typeface="+mn-ea"/>
        <a:cs typeface="Arial" charset="0"/>
      </a:defRPr>
    </a:lvl4pPr>
    <a:lvl5pPr marL="1828800" algn="l" rtl="0" fontAlgn="base">
      <a:spcBef>
        <a:spcPct val="0"/>
      </a:spcBef>
      <a:spcAft>
        <a:spcPct val="0"/>
      </a:spcAft>
      <a:defRPr sz="2200" kern="1200">
        <a:solidFill>
          <a:schemeClr val="bg1"/>
        </a:solidFill>
        <a:latin typeface="Tahoma" pitchFamily="34" charset="0"/>
        <a:ea typeface="+mn-ea"/>
        <a:cs typeface="Arial" charset="0"/>
      </a:defRPr>
    </a:lvl5pPr>
    <a:lvl6pPr marL="2286000" algn="l" defTabSz="914400" rtl="0" eaLnBrk="1" latinLnBrk="0" hangingPunct="1">
      <a:defRPr sz="2200" kern="1200">
        <a:solidFill>
          <a:schemeClr val="bg1"/>
        </a:solidFill>
        <a:latin typeface="Tahoma" pitchFamily="34" charset="0"/>
        <a:ea typeface="+mn-ea"/>
        <a:cs typeface="Arial" charset="0"/>
      </a:defRPr>
    </a:lvl6pPr>
    <a:lvl7pPr marL="2743200" algn="l" defTabSz="914400" rtl="0" eaLnBrk="1" latinLnBrk="0" hangingPunct="1">
      <a:defRPr sz="2200" kern="1200">
        <a:solidFill>
          <a:schemeClr val="bg1"/>
        </a:solidFill>
        <a:latin typeface="Tahoma" pitchFamily="34" charset="0"/>
        <a:ea typeface="+mn-ea"/>
        <a:cs typeface="Arial" charset="0"/>
      </a:defRPr>
    </a:lvl7pPr>
    <a:lvl8pPr marL="3200400" algn="l" defTabSz="914400" rtl="0" eaLnBrk="1" latinLnBrk="0" hangingPunct="1">
      <a:defRPr sz="2200" kern="1200">
        <a:solidFill>
          <a:schemeClr val="bg1"/>
        </a:solidFill>
        <a:latin typeface="Tahoma" pitchFamily="34" charset="0"/>
        <a:ea typeface="+mn-ea"/>
        <a:cs typeface="Arial" charset="0"/>
      </a:defRPr>
    </a:lvl8pPr>
    <a:lvl9pPr marL="3657600" algn="l" defTabSz="914400" rtl="0" eaLnBrk="1" latinLnBrk="0" hangingPunct="1">
      <a:defRPr sz="2200" kern="1200">
        <a:solidFill>
          <a:schemeClr val="bg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FF9900"/>
    <a:srgbClr val="0099FF"/>
    <a:srgbClr val="FFCC00"/>
    <a:srgbClr val="FF7C80"/>
    <a:srgbClr val="BBE0E3"/>
    <a:srgbClr val="00FF00"/>
    <a:srgbClr val="FF505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56" autoAdjust="0"/>
    <p:restoredTop sz="79719" autoAdjust="0"/>
  </p:normalViewPr>
  <p:slideViewPr>
    <p:cSldViewPr>
      <p:cViewPr>
        <p:scale>
          <a:sx n="75" d="100"/>
          <a:sy n="75" d="100"/>
        </p:scale>
        <p:origin x="-1008" y="-2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1938"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99BCE3-58B8-4013-A85C-B621FF76DB97}" type="doc">
      <dgm:prSet loTypeId="urn:microsoft.com/office/officeart/2005/8/layout/lProcess2" loCatId="list" qsTypeId="urn:microsoft.com/office/officeart/2005/8/quickstyle/simple1" qsCatId="simple" csTypeId="urn:microsoft.com/office/officeart/2005/8/colors/accent6_2" csCatId="accent6" phldr="1"/>
      <dgm:spPr/>
      <dgm:t>
        <a:bodyPr/>
        <a:lstStyle/>
        <a:p>
          <a:endParaRPr lang="en-US"/>
        </a:p>
      </dgm:t>
    </dgm:pt>
    <dgm:pt modelId="{DE54092E-D582-489D-880E-0D8501F7D260}">
      <dgm:prSet/>
      <dgm:spPr/>
      <dgm:t>
        <a:bodyPr/>
        <a:lstStyle/>
        <a:p>
          <a:pPr rtl="0"/>
          <a:r>
            <a:rPr lang="en-US" dirty="0" smtClean="0"/>
            <a:t>No code consistency</a:t>
          </a:r>
          <a:endParaRPr lang="en-US" dirty="0"/>
        </a:p>
      </dgm:t>
    </dgm:pt>
    <dgm:pt modelId="{D1828698-5E1A-457D-B363-90EF27CD19E9}" type="parTrans" cxnId="{1DB42337-72EC-4E80-99E5-52849CC42B74}">
      <dgm:prSet/>
      <dgm:spPr/>
      <dgm:t>
        <a:bodyPr/>
        <a:lstStyle/>
        <a:p>
          <a:endParaRPr lang="en-US"/>
        </a:p>
      </dgm:t>
    </dgm:pt>
    <dgm:pt modelId="{E2A377CB-BD1E-4DB1-AB1B-87A1BD771747}" type="sibTrans" cxnId="{1DB42337-72EC-4E80-99E5-52849CC42B74}">
      <dgm:prSet/>
      <dgm:spPr/>
      <dgm:t>
        <a:bodyPr/>
        <a:lstStyle/>
        <a:p>
          <a:endParaRPr lang="en-US"/>
        </a:p>
      </dgm:t>
    </dgm:pt>
    <dgm:pt modelId="{A361839D-1467-47C8-AEBA-9339F3DC17BB}">
      <dgm:prSet/>
      <dgm:spPr>
        <a:effectLst>
          <a:outerShdw blurRad="190500" dist="50800" dir="1440000" algn="ctr" rotWithShape="0">
            <a:srgbClr val="002060">
              <a:alpha val="74000"/>
            </a:srgbClr>
          </a:outerShdw>
        </a:effectLst>
      </dgm:spPr>
      <dgm:t>
        <a:bodyPr/>
        <a:lstStyle/>
        <a:p>
          <a:pPr rtl="0"/>
          <a:r>
            <a:rPr lang="en-US" dirty="0" smtClean="0"/>
            <a:t>Every team has their own internal standards</a:t>
          </a:r>
          <a:endParaRPr lang="en-US" dirty="0"/>
        </a:p>
      </dgm:t>
    </dgm:pt>
    <dgm:pt modelId="{79C8F876-0033-4503-8F51-F7CA2C35A47A}" type="parTrans" cxnId="{EC4B771D-997E-4590-8195-C827EC0391AD}">
      <dgm:prSet/>
      <dgm:spPr/>
      <dgm:t>
        <a:bodyPr/>
        <a:lstStyle/>
        <a:p>
          <a:endParaRPr lang="en-US"/>
        </a:p>
      </dgm:t>
    </dgm:pt>
    <dgm:pt modelId="{39231F57-74D2-42FD-BC16-2449A2F193C6}" type="sibTrans" cxnId="{EC4B771D-997E-4590-8195-C827EC0391AD}">
      <dgm:prSet/>
      <dgm:spPr/>
      <dgm:t>
        <a:bodyPr/>
        <a:lstStyle/>
        <a:p>
          <a:endParaRPr lang="en-US"/>
        </a:p>
      </dgm:t>
    </dgm:pt>
    <dgm:pt modelId="{8B849773-BD46-4D27-B460-F49606DD8E5D}">
      <dgm:prSet/>
      <dgm:spPr>
        <a:effectLst>
          <a:outerShdw blurRad="190500" dist="50800" dir="1440000" algn="ctr" rotWithShape="0">
            <a:srgbClr val="002060">
              <a:alpha val="74000"/>
            </a:srgbClr>
          </a:outerShdw>
        </a:effectLst>
      </dgm:spPr>
      <dgm:t>
        <a:bodyPr/>
        <a:lstStyle/>
        <a:p>
          <a:pPr rtl="0"/>
          <a:r>
            <a:rPr lang="en-US" dirty="0" smtClean="0"/>
            <a:t>Where does validation go? </a:t>
          </a:r>
          <a:endParaRPr lang="en-US" dirty="0"/>
        </a:p>
      </dgm:t>
    </dgm:pt>
    <dgm:pt modelId="{018E76F5-9872-4FEA-8F11-E3FEC88DFEAD}" type="parTrans" cxnId="{99E81ACF-9BA2-4CAB-B255-65346DD70FC3}">
      <dgm:prSet/>
      <dgm:spPr/>
      <dgm:t>
        <a:bodyPr/>
        <a:lstStyle/>
        <a:p>
          <a:endParaRPr lang="en-US"/>
        </a:p>
      </dgm:t>
    </dgm:pt>
    <dgm:pt modelId="{D4C19446-4493-456C-9087-BDC95560B32E}" type="sibTrans" cxnId="{99E81ACF-9BA2-4CAB-B255-65346DD70FC3}">
      <dgm:prSet/>
      <dgm:spPr/>
      <dgm:t>
        <a:bodyPr/>
        <a:lstStyle/>
        <a:p>
          <a:endParaRPr lang="en-US"/>
        </a:p>
      </dgm:t>
    </dgm:pt>
    <dgm:pt modelId="{7BFEA699-7D5F-4B42-9DAB-FDE4EBAD82BF}">
      <dgm:prSet/>
      <dgm:spPr/>
      <dgm:t>
        <a:bodyPr/>
        <a:lstStyle/>
        <a:p>
          <a:pPr rtl="0"/>
          <a:r>
            <a:rPr lang="en-US" dirty="0" smtClean="0"/>
            <a:t>Low Reusability</a:t>
          </a:r>
          <a:endParaRPr lang="en-US" dirty="0"/>
        </a:p>
      </dgm:t>
    </dgm:pt>
    <dgm:pt modelId="{5CE823B6-5354-46F3-B52D-D89F8348CE87}" type="parTrans" cxnId="{74C8550C-370A-433A-90A0-D8BD9811F573}">
      <dgm:prSet/>
      <dgm:spPr/>
      <dgm:t>
        <a:bodyPr/>
        <a:lstStyle/>
        <a:p>
          <a:endParaRPr lang="en-US"/>
        </a:p>
      </dgm:t>
    </dgm:pt>
    <dgm:pt modelId="{C1C6483C-7AB5-4298-92D9-D999B1FA9243}" type="sibTrans" cxnId="{74C8550C-370A-433A-90A0-D8BD9811F573}">
      <dgm:prSet/>
      <dgm:spPr/>
      <dgm:t>
        <a:bodyPr/>
        <a:lstStyle/>
        <a:p>
          <a:endParaRPr lang="en-US"/>
        </a:p>
      </dgm:t>
    </dgm:pt>
    <dgm:pt modelId="{4AE5B993-B46F-4109-86E2-376C31133AD1}">
      <dgm:prSet custT="1"/>
      <dgm:spPr>
        <a:effectLst>
          <a:outerShdw blurRad="190500" dist="50800" dir="1440000" algn="ctr" rotWithShape="0">
            <a:srgbClr val="002060">
              <a:alpha val="74000"/>
            </a:srgbClr>
          </a:outerShdw>
        </a:effectLst>
      </dgm:spPr>
      <dgm:t>
        <a:bodyPr/>
        <a:lstStyle/>
        <a:p>
          <a:pPr rtl="0"/>
          <a:r>
            <a:rPr lang="en-US" sz="2800" dirty="0" smtClean="0"/>
            <a:t>Can’t share tools or libraries</a:t>
          </a:r>
          <a:endParaRPr lang="en-US" sz="2800" dirty="0"/>
        </a:p>
      </dgm:t>
    </dgm:pt>
    <dgm:pt modelId="{9674EF6A-D8AE-4404-B3E3-A3B63C5E8A87}" type="parTrans" cxnId="{EE350D3D-B029-4C26-8C39-D8C575ADCE6A}">
      <dgm:prSet/>
      <dgm:spPr/>
      <dgm:t>
        <a:bodyPr/>
        <a:lstStyle/>
        <a:p>
          <a:endParaRPr lang="en-US"/>
        </a:p>
      </dgm:t>
    </dgm:pt>
    <dgm:pt modelId="{0207526E-8AB5-4E92-B9EE-C49A6ED96E07}" type="sibTrans" cxnId="{EE350D3D-B029-4C26-8C39-D8C575ADCE6A}">
      <dgm:prSet/>
      <dgm:spPr/>
      <dgm:t>
        <a:bodyPr/>
        <a:lstStyle/>
        <a:p>
          <a:endParaRPr lang="en-US"/>
        </a:p>
      </dgm:t>
    </dgm:pt>
    <dgm:pt modelId="{C796FB14-9EB9-4C66-A39B-F65723EEA5B7}">
      <dgm:prSet/>
      <dgm:spPr/>
      <dgm:t>
        <a:bodyPr/>
        <a:lstStyle/>
        <a:p>
          <a:pPr rtl="0"/>
          <a:r>
            <a:rPr lang="en-US" dirty="0" smtClean="0"/>
            <a:t>New Developers</a:t>
          </a:r>
          <a:endParaRPr lang="en-US" dirty="0"/>
        </a:p>
      </dgm:t>
    </dgm:pt>
    <dgm:pt modelId="{F8D5161C-45ED-4E20-8A94-2682F7742267}" type="parTrans" cxnId="{9DEFA22D-B1BE-43C5-B2C4-A68EB4A9DA23}">
      <dgm:prSet/>
      <dgm:spPr/>
      <dgm:t>
        <a:bodyPr/>
        <a:lstStyle/>
        <a:p>
          <a:endParaRPr lang="en-US"/>
        </a:p>
      </dgm:t>
    </dgm:pt>
    <dgm:pt modelId="{562E3991-C4BC-448B-9A8E-63071B102D75}" type="sibTrans" cxnId="{9DEFA22D-B1BE-43C5-B2C4-A68EB4A9DA23}">
      <dgm:prSet/>
      <dgm:spPr/>
      <dgm:t>
        <a:bodyPr/>
        <a:lstStyle/>
        <a:p>
          <a:endParaRPr lang="en-US"/>
        </a:p>
      </dgm:t>
    </dgm:pt>
    <dgm:pt modelId="{D0AE88E5-2B1F-4179-B5E2-4EAF5BC11A63}">
      <dgm:prSet/>
      <dgm:spPr>
        <a:effectLst>
          <a:outerShdw blurRad="190500" dist="50800" dir="1440000" algn="ctr" rotWithShape="0">
            <a:srgbClr val="002060">
              <a:alpha val="74000"/>
            </a:srgbClr>
          </a:outerShdw>
        </a:effectLst>
      </dgm:spPr>
      <dgm:t>
        <a:bodyPr/>
        <a:lstStyle/>
        <a:p>
          <a:pPr rtl="0"/>
          <a:r>
            <a:rPr lang="en-US" dirty="0" smtClean="0"/>
            <a:t>How to teach them</a:t>
          </a:r>
          <a:endParaRPr lang="en-US" dirty="0"/>
        </a:p>
      </dgm:t>
    </dgm:pt>
    <dgm:pt modelId="{A1F07490-D07B-45BA-B952-35FF3244BBC3}" type="parTrans" cxnId="{10B591A4-0CDE-4F73-9D28-F352819FE8DC}">
      <dgm:prSet/>
      <dgm:spPr/>
      <dgm:t>
        <a:bodyPr/>
        <a:lstStyle/>
        <a:p>
          <a:endParaRPr lang="en-US"/>
        </a:p>
      </dgm:t>
    </dgm:pt>
    <dgm:pt modelId="{BAF14559-1284-4BA2-94CB-112464EAB45D}" type="sibTrans" cxnId="{10B591A4-0CDE-4F73-9D28-F352819FE8DC}">
      <dgm:prSet/>
      <dgm:spPr/>
      <dgm:t>
        <a:bodyPr/>
        <a:lstStyle/>
        <a:p>
          <a:endParaRPr lang="en-US"/>
        </a:p>
      </dgm:t>
    </dgm:pt>
    <dgm:pt modelId="{1CBF4157-6E09-4397-BE21-B4A19FA4235E}">
      <dgm:prSet/>
      <dgm:spPr>
        <a:effectLst>
          <a:outerShdw blurRad="190500" dist="50800" dir="1440000" algn="ctr" rotWithShape="0">
            <a:srgbClr val="002060">
              <a:alpha val="74000"/>
            </a:srgbClr>
          </a:outerShdw>
        </a:effectLst>
      </dgm:spPr>
      <dgm:t>
        <a:bodyPr/>
        <a:lstStyle/>
        <a:p>
          <a:pPr rtl="0"/>
          <a:r>
            <a:rPr lang="en-US" dirty="0" smtClean="0"/>
            <a:t>Lack of code templates</a:t>
          </a:r>
          <a:endParaRPr lang="en-US" dirty="0"/>
        </a:p>
      </dgm:t>
    </dgm:pt>
    <dgm:pt modelId="{50F494F4-0BF0-4E29-82B3-277576D4EB8D}" type="parTrans" cxnId="{75E5B4E0-A26A-4D2A-B8B3-030D483F9AEC}">
      <dgm:prSet/>
      <dgm:spPr/>
      <dgm:t>
        <a:bodyPr/>
        <a:lstStyle/>
        <a:p>
          <a:endParaRPr lang="en-US"/>
        </a:p>
      </dgm:t>
    </dgm:pt>
    <dgm:pt modelId="{F5878568-640B-4370-8BFE-CE8BE04ADFBE}" type="sibTrans" cxnId="{75E5B4E0-A26A-4D2A-B8B3-030D483F9AEC}">
      <dgm:prSet/>
      <dgm:spPr/>
      <dgm:t>
        <a:bodyPr/>
        <a:lstStyle/>
        <a:p>
          <a:endParaRPr lang="en-US"/>
        </a:p>
      </dgm:t>
    </dgm:pt>
    <dgm:pt modelId="{0A8D3511-8DD0-431D-92FF-DB4694357E5F}">
      <dgm:prSet/>
      <dgm:spPr>
        <a:effectLst>
          <a:outerShdw blurRad="190500" dist="50800" dir="1440000" algn="ctr" rotWithShape="0">
            <a:srgbClr val="002060">
              <a:alpha val="74000"/>
            </a:srgbClr>
          </a:outerShdw>
        </a:effectLst>
      </dgm:spPr>
      <dgm:t>
        <a:bodyPr/>
        <a:lstStyle/>
        <a:p>
          <a:pPr rtl="0"/>
          <a:r>
            <a:rPr lang="en-US" dirty="0" smtClean="0"/>
            <a:t>Can’t contribute right away</a:t>
          </a:r>
          <a:endParaRPr lang="en-US" dirty="0"/>
        </a:p>
      </dgm:t>
    </dgm:pt>
    <dgm:pt modelId="{17785C7D-DAA4-4F91-B4D5-29EB710DF54A}" type="parTrans" cxnId="{8F3BD62A-D272-437E-ACB9-818554313F49}">
      <dgm:prSet/>
      <dgm:spPr/>
      <dgm:t>
        <a:bodyPr/>
        <a:lstStyle/>
        <a:p>
          <a:endParaRPr lang="en-US"/>
        </a:p>
      </dgm:t>
    </dgm:pt>
    <dgm:pt modelId="{DCD05C17-852B-47CD-8E4C-A91EE78A3361}" type="sibTrans" cxnId="{8F3BD62A-D272-437E-ACB9-818554313F49}">
      <dgm:prSet/>
      <dgm:spPr/>
      <dgm:t>
        <a:bodyPr/>
        <a:lstStyle/>
        <a:p>
          <a:endParaRPr lang="en-US"/>
        </a:p>
      </dgm:t>
    </dgm:pt>
    <dgm:pt modelId="{72FBB4D3-F7F6-441F-B555-E634A0B4679F}">
      <dgm:prSet/>
      <dgm:spPr>
        <a:effectLst>
          <a:outerShdw blurRad="190500" dist="50800" dir="1440000" algn="ctr" rotWithShape="0">
            <a:srgbClr val="002060">
              <a:alpha val="74000"/>
            </a:srgbClr>
          </a:outerShdw>
        </a:effectLst>
      </dgm:spPr>
      <dgm:t>
        <a:bodyPr/>
        <a:lstStyle/>
        <a:p>
          <a:pPr rtl="0"/>
          <a:r>
            <a:rPr lang="en-US" dirty="0" smtClean="0"/>
            <a:t>Adding a developer to a project can hurt timeline</a:t>
          </a:r>
          <a:endParaRPr lang="en-US" dirty="0"/>
        </a:p>
      </dgm:t>
    </dgm:pt>
    <dgm:pt modelId="{5CC87CD7-9D13-4200-8789-EE07A87323D1}" type="parTrans" cxnId="{C1FAFA45-E937-4356-9C73-AF0590E154FC}">
      <dgm:prSet/>
      <dgm:spPr/>
      <dgm:t>
        <a:bodyPr/>
        <a:lstStyle/>
        <a:p>
          <a:endParaRPr lang="en-US"/>
        </a:p>
      </dgm:t>
    </dgm:pt>
    <dgm:pt modelId="{B1E42D2F-2726-43AB-A868-A9FEFC4E5989}" type="sibTrans" cxnId="{C1FAFA45-E937-4356-9C73-AF0590E154FC}">
      <dgm:prSet/>
      <dgm:spPr/>
      <dgm:t>
        <a:bodyPr/>
        <a:lstStyle/>
        <a:p>
          <a:endParaRPr lang="en-US"/>
        </a:p>
      </dgm:t>
    </dgm:pt>
    <dgm:pt modelId="{D513AD67-2A11-44A2-B594-8F8537F44645}">
      <dgm:prSet/>
      <dgm:spPr>
        <a:effectLst>
          <a:outerShdw blurRad="190500" dist="50800" dir="1440000" algn="ctr" rotWithShape="0">
            <a:srgbClr val="002060">
              <a:alpha val="74000"/>
            </a:srgbClr>
          </a:outerShdw>
        </a:effectLst>
      </dgm:spPr>
      <dgm:t>
        <a:bodyPr/>
        <a:lstStyle/>
        <a:p>
          <a:pPr rtl="0"/>
          <a:r>
            <a:rPr lang="en-US" smtClean="0"/>
            <a:t>Where </a:t>
          </a:r>
          <a:r>
            <a:rPr lang="en-US" dirty="0" smtClean="0"/>
            <a:t>do authorization rules go?</a:t>
          </a:r>
          <a:endParaRPr lang="en-US" dirty="0"/>
        </a:p>
      </dgm:t>
    </dgm:pt>
    <dgm:pt modelId="{166FE2B7-1594-418E-9086-744CF895F769}" type="parTrans" cxnId="{C4724535-6ECB-40A5-8FD5-05024BB896E9}">
      <dgm:prSet/>
      <dgm:spPr/>
    </dgm:pt>
    <dgm:pt modelId="{EED3EB20-2B97-45D5-B38B-949DCA1C6F64}" type="sibTrans" cxnId="{C4724535-6ECB-40A5-8FD5-05024BB896E9}">
      <dgm:prSet/>
      <dgm:spPr/>
    </dgm:pt>
    <dgm:pt modelId="{9A836DDE-C251-4022-88F7-A8E29EFAED0F}" type="pres">
      <dgm:prSet presAssocID="{4099BCE3-58B8-4013-A85C-B621FF76DB97}" presName="theList" presStyleCnt="0">
        <dgm:presLayoutVars>
          <dgm:dir/>
          <dgm:animLvl val="lvl"/>
          <dgm:resizeHandles val="exact"/>
        </dgm:presLayoutVars>
      </dgm:prSet>
      <dgm:spPr/>
      <dgm:t>
        <a:bodyPr/>
        <a:lstStyle/>
        <a:p>
          <a:endParaRPr lang="en-US"/>
        </a:p>
      </dgm:t>
    </dgm:pt>
    <dgm:pt modelId="{A7FE2E31-050F-4990-91C8-27CB4B56A89D}" type="pres">
      <dgm:prSet presAssocID="{DE54092E-D582-489D-880E-0D8501F7D260}" presName="compNode" presStyleCnt="0"/>
      <dgm:spPr/>
    </dgm:pt>
    <dgm:pt modelId="{43F773E6-F434-4570-915D-BB6A945096DD}" type="pres">
      <dgm:prSet presAssocID="{DE54092E-D582-489D-880E-0D8501F7D260}" presName="aNode" presStyleLbl="bgShp" presStyleIdx="0" presStyleCnt="3" custLinFactNeighborY="1515"/>
      <dgm:spPr/>
      <dgm:t>
        <a:bodyPr/>
        <a:lstStyle/>
        <a:p>
          <a:endParaRPr lang="en-US"/>
        </a:p>
      </dgm:t>
    </dgm:pt>
    <dgm:pt modelId="{D02EDA36-1F8B-456C-B807-5D55A5A628E9}" type="pres">
      <dgm:prSet presAssocID="{DE54092E-D582-489D-880E-0D8501F7D260}" presName="textNode" presStyleLbl="bgShp" presStyleIdx="0" presStyleCnt="3"/>
      <dgm:spPr/>
      <dgm:t>
        <a:bodyPr/>
        <a:lstStyle/>
        <a:p>
          <a:endParaRPr lang="en-US"/>
        </a:p>
      </dgm:t>
    </dgm:pt>
    <dgm:pt modelId="{E451BA5C-628B-4FB6-9D53-CF90416B2BC2}" type="pres">
      <dgm:prSet presAssocID="{DE54092E-D582-489D-880E-0D8501F7D260}" presName="compChildNode" presStyleCnt="0"/>
      <dgm:spPr/>
    </dgm:pt>
    <dgm:pt modelId="{23F546D7-BEF0-4E44-829B-D47CE7077669}" type="pres">
      <dgm:prSet presAssocID="{DE54092E-D582-489D-880E-0D8501F7D260}" presName="theInnerList" presStyleCnt="0"/>
      <dgm:spPr/>
    </dgm:pt>
    <dgm:pt modelId="{90FDC920-35E4-48D7-9210-9878F268BEF6}" type="pres">
      <dgm:prSet presAssocID="{A361839D-1467-47C8-AEBA-9339F3DC17BB}" presName="childNode" presStyleLbl="node1" presStyleIdx="0" presStyleCnt="8">
        <dgm:presLayoutVars>
          <dgm:bulletEnabled val="1"/>
        </dgm:presLayoutVars>
      </dgm:prSet>
      <dgm:spPr/>
      <dgm:t>
        <a:bodyPr/>
        <a:lstStyle/>
        <a:p>
          <a:endParaRPr lang="en-US"/>
        </a:p>
      </dgm:t>
    </dgm:pt>
    <dgm:pt modelId="{240BB92A-7090-4B3C-951D-590067A89D38}" type="pres">
      <dgm:prSet presAssocID="{A361839D-1467-47C8-AEBA-9339F3DC17BB}" presName="aSpace2" presStyleCnt="0"/>
      <dgm:spPr/>
    </dgm:pt>
    <dgm:pt modelId="{E5C582DE-D924-4C9B-BB39-01BB3CF7D896}" type="pres">
      <dgm:prSet presAssocID="{8B849773-BD46-4D27-B460-F49606DD8E5D}" presName="childNode" presStyleLbl="node1" presStyleIdx="1" presStyleCnt="8">
        <dgm:presLayoutVars>
          <dgm:bulletEnabled val="1"/>
        </dgm:presLayoutVars>
      </dgm:prSet>
      <dgm:spPr/>
      <dgm:t>
        <a:bodyPr/>
        <a:lstStyle/>
        <a:p>
          <a:endParaRPr lang="en-US"/>
        </a:p>
      </dgm:t>
    </dgm:pt>
    <dgm:pt modelId="{3FC6813C-4379-4D31-AEAC-74F0D73E2DD1}" type="pres">
      <dgm:prSet presAssocID="{8B849773-BD46-4D27-B460-F49606DD8E5D}" presName="aSpace2" presStyleCnt="0"/>
      <dgm:spPr/>
    </dgm:pt>
    <dgm:pt modelId="{41C2651D-A133-40D0-A0C3-711E4176AED9}" type="pres">
      <dgm:prSet presAssocID="{D513AD67-2A11-44A2-B594-8F8537F44645}" presName="childNode" presStyleLbl="node1" presStyleIdx="2" presStyleCnt="8">
        <dgm:presLayoutVars>
          <dgm:bulletEnabled val="1"/>
        </dgm:presLayoutVars>
      </dgm:prSet>
      <dgm:spPr/>
      <dgm:t>
        <a:bodyPr/>
        <a:lstStyle/>
        <a:p>
          <a:endParaRPr lang="en-US"/>
        </a:p>
      </dgm:t>
    </dgm:pt>
    <dgm:pt modelId="{91A5DC58-D870-41DC-8127-BB0966AE1EC9}" type="pres">
      <dgm:prSet presAssocID="{DE54092E-D582-489D-880E-0D8501F7D260}" presName="aSpace" presStyleCnt="0"/>
      <dgm:spPr/>
    </dgm:pt>
    <dgm:pt modelId="{747DBD59-1C77-40F4-A522-9F5EDFFDC339}" type="pres">
      <dgm:prSet presAssocID="{7BFEA699-7D5F-4B42-9DAB-FDE4EBAD82BF}" presName="compNode" presStyleCnt="0"/>
      <dgm:spPr/>
    </dgm:pt>
    <dgm:pt modelId="{784AF876-DD91-46BA-A368-74A0843BE975}" type="pres">
      <dgm:prSet presAssocID="{7BFEA699-7D5F-4B42-9DAB-FDE4EBAD82BF}" presName="aNode" presStyleLbl="bgShp" presStyleIdx="1" presStyleCnt="3"/>
      <dgm:spPr/>
      <dgm:t>
        <a:bodyPr/>
        <a:lstStyle/>
        <a:p>
          <a:endParaRPr lang="en-US"/>
        </a:p>
      </dgm:t>
    </dgm:pt>
    <dgm:pt modelId="{F774D4D2-A0D1-4AF1-B406-43A479863011}" type="pres">
      <dgm:prSet presAssocID="{7BFEA699-7D5F-4B42-9DAB-FDE4EBAD82BF}" presName="textNode" presStyleLbl="bgShp" presStyleIdx="1" presStyleCnt="3"/>
      <dgm:spPr/>
      <dgm:t>
        <a:bodyPr/>
        <a:lstStyle/>
        <a:p>
          <a:endParaRPr lang="en-US"/>
        </a:p>
      </dgm:t>
    </dgm:pt>
    <dgm:pt modelId="{9588EF46-CC3F-4864-AC0D-8B2742E744B2}" type="pres">
      <dgm:prSet presAssocID="{7BFEA699-7D5F-4B42-9DAB-FDE4EBAD82BF}" presName="compChildNode" presStyleCnt="0"/>
      <dgm:spPr/>
    </dgm:pt>
    <dgm:pt modelId="{2505C407-4FD1-421B-9708-73A788ACE5BB}" type="pres">
      <dgm:prSet presAssocID="{7BFEA699-7D5F-4B42-9DAB-FDE4EBAD82BF}" presName="theInnerList" presStyleCnt="0"/>
      <dgm:spPr/>
    </dgm:pt>
    <dgm:pt modelId="{2E1139D2-C444-4670-9867-AA2592AB5DCA}" type="pres">
      <dgm:prSet presAssocID="{4AE5B993-B46F-4109-86E2-376C31133AD1}" presName="childNode" presStyleLbl="node1" presStyleIdx="3" presStyleCnt="8">
        <dgm:presLayoutVars>
          <dgm:bulletEnabled val="1"/>
        </dgm:presLayoutVars>
      </dgm:prSet>
      <dgm:spPr/>
      <dgm:t>
        <a:bodyPr/>
        <a:lstStyle/>
        <a:p>
          <a:endParaRPr lang="en-US"/>
        </a:p>
      </dgm:t>
    </dgm:pt>
    <dgm:pt modelId="{3ED9A183-C65B-4F91-B4B1-F19D914BD4D7}" type="pres">
      <dgm:prSet presAssocID="{7BFEA699-7D5F-4B42-9DAB-FDE4EBAD82BF}" presName="aSpace" presStyleCnt="0"/>
      <dgm:spPr/>
    </dgm:pt>
    <dgm:pt modelId="{E5CC210E-1E0D-468F-8B9C-9AA761297A44}" type="pres">
      <dgm:prSet presAssocID="{C796FB14-9EB9-4C66-A39B-F65723EEA5B7}" presName="compNode" presStyleCnt="0"/>
      <dgm:spPr/>
    </dgm:pt>
    <dgm:pt modelId="{29B04E9A-EED7-4AAB-BC29-2931C95C3AF4}" type="pres">
      <dgm:prSet presAssocID="{C796FB14-9EB9-4C66-A39B-F65723EEA5B7}" presName="aNode" presStyleLbl="bgShp" presStyleIdx="2" presStyleCnt="3"/>
      <dgm:spPr/>
      <dgm:t>
        <a:bodyPr/>
        <a:lstStyle/>
        <a:p>
          <a:endParaRPr lang="en-US"/>
        </a:p>
      </dgm:t>
    </dgm:pt>
    <dgm:pt modelId="{F52FD315-EAA0-4024-B3AC-497FCE35C9E2}" type="pres">
      <dgm:prSet presAssocID="{C796FB14-9EB9-4C66-A39B-F65723EEA5B7}" presName="textNode" presStyleLbl="bgShp" presStyleIdx="2" presStyleCnt="3"/>
      <dgm:spPr/>
      <dgm:t>
        <a:bodyPr/>
        <a:lstStyle/>
        <a:p>
          <a:endParaRPr lang="en-US"/>
        </a:p>
      </dgm:t>
    </dgm:pt>
    <dgm:pt modelId="{3AF671EB-FABF-48DC-AC1E-922487667EAF}" type="pres">
      <dgm:prSet presAssocID="{C796FB14-9EB9-4C66-A39B-F65723EEA5B7}" presName="compChildNode" presStyleCnt="0"/>
      <dgm:spPr/>
    </dgm:pt>
    <dgm:pt modelId="{8527C437-4975-4B5F-AD08-E3607C717121}" type="pres">
      <dgm:prSet presAssocID="{C796FB14-9EB9-4C66-A39B-F65723EEA5B7}" presName="theInnerList" presStyleCnt="0"/>
      <dgm:spPr/>
    </dgm:pt>
    <dgm:pt modelId="{7ABC74BF-947A-42E4-8FA0-A05368344C24}" type="pres">
      <dgm:prSet presAssocID="{D0AE88E5-2B1F-4179-B5E2-4EAF5BC11A63}" presName="childNode" presStyleLbl="node1" presStyleIdx="4" presStyleCnt="8">
        <dgm:presLayoutVars>
          <dgm:bulletEnabled val="1"/>
        </dgm:presLayoutVars>
      </dgm:prSet>
      <dgm:spPr/>
      <dgm:t>
        <a:bodyPr/>
        <a:lstStyle/>
        <a:p>
          <a:endParaRPr lang="en-US"/>
        </a:p>
      </dgm:t>
    </dgm:pt>
    <dgm:pt modelId="{B6E63CC2-52BF-49C2-A319-C7197E93EECA}" type="pres">
      <dgm:prSet presAssocID="{D0AE88E5-2B1F-4179-B5E2-4EAF5BC11A63}" presName="aSpace2" presStyleCnt="0"/>
      <dgm:spPr/>
    </dgm:pt>
    <dgm:pt modelId="{8C739FDA-D39C-49EA-8A87-6E4303F88D3A}" type="pres">
      <dgm:prSet presAssocID="{1CBF4157-6E09-4397-BE21-B4A19FA4235E}" presName="childNode" presStyleLbl="node1" presStyleIdx="5" presStyleCnt="8">
        <dgm:presLayoutVars>
          <dgm:bulletEnabled val="1"/>
        </dgm:presLayoutVars>
      </dgm:prSet>
      <dgm:spPr/>
      <dgm:t>
        <a:bodyPr/>
        <a:lstStyle/>
        <a:p>
          <a:endParaRPr lang="en-US"/>
        </a:p>
      </dgm:t>
    </dgm:pt>
    <dgm:pt modelId="{5E4CB680-6A43-4DAB-A76A-E9799648C8CF}" type="pres">
      <dgm:prSet presAssocID="{1CBF4157-6E09-4397-BE21-B4A19FA4235E}" presName="aSpace2" presStyleCnt="0"/>
      <dgm:spPr/>
    </dgm:pt>
    <dgm:pt modelId="{8C57DDC1-01FE-4D48-A738-322FA909D136}" type="pres">
      <dgm:prSet presAssocID="{0A8D3511-8DD0-431D-92FF-DB4694357E5F}" presName="childNode" presStyleLbl="node1" presStyleIdx="6" presStyleCnt="8">
        <dgm:presLayoutVars>
          <dgm:bulletEnabled val="1"/>
        </dgm:presLayoutVars>
      </dgm:prSet>
      <dgm:spPr/>
      <dgm:t>
        <a:bodyPr/>
        <a:lstStyle/>
        <a:p>
          <a:endParaRPr lang="en-US"/>
        </a:p>
      </dgm:t>
    </dgm:pt>
    <dgm:pt modelId="{90797683-F131-4F4B-9E46-55622E7B48F3}" type="pres">
      <dgm:prSet presAssocID="{0A8D3511-8DD0-431D-92FF-DB4694357E5F}" presName="aSpace2" presStyleCnt="0"/>
      <dgm:spPr/>
    </dgm:pt>
    <dgm:pt modelId="{E3382039-6DB4-4E75-8850-E8AB8CC8CEAF}" type="pres">
      <dgm:prSet presAssocID="{72FBB4D3-F7F6-441F-B555-E634A0B4679F}" presName="childNode" presStyleLbl="node1" presStyleIdx="7" presStyleCnt="8">
        <dgm:presLayoutVars>
          <dgm:bulletEnabled val="1"/>
        </dgm:presLayoutVars>
      </dgm:prSet>
      <dgm:spPr/>
      <dgm:t>
        <a:bodyPr/>
        <a:lstStyle/>
        <a:p>
          <a:endParaRPr lang="en-US"/>
        </a:p>
      </dgm:t>
    </dgm:pt>
  </dgm:ptLst>
  <dgm:cxnLst>
    <dgm:cxn modelId="{256B0025-E5AF-4121-AEEF-355FA33EAECC}" type="presOf" srcId="{C796FB14-9EB9-4C66-A39B-F65723EEA5B7}" destId="{F52FD315-EAA0-4024-B3AC-497FCE35C9E2}" srcOrd="1" destOrd="0" presId="urn:microsoft.com/office/officeart/2005/8/layout/lProcess2"/>
    <dgm:cxn modelId="{90694ADA-4046-4779-9375-23C247A0CC58}" type="presOf" srcId="{8B849773-BD46-4D27-B460-F49606DD8E5D}" destId="{E5C582DE-D924-4C9B-BB39-01BB3CF7D896}" srcOrd="0" destOrd="0" presId="urn:microsoft.com/office/officeart/2005/8/layout/lProcess2"/>
    <dgm:cxn modelId="{E1AE9307-7EAC-4423-866A-FAAABC022786}" type="presOf" srcId="{4AE5B993-B46F-4109-86E2-376C31133AD1}" destId="{2E1139D2-C444-4670-9867-AA2592AB5DCA}" srcOrd="0" destOrd="0" presId="urn:microsoft.com/office/officeart/2005/8/layout/lProcess2"/>
    <dgm:cxn modelId="{8F3BD62A-D272-437E-ACB9-818554313F49}" srcId="{C796FB14-9EB9-4C66-A39B-F65723EEA5B7}" destId="{0A8D3511-8DD0-431D-92FF-DB4694357E5F}" srcOrd="2" destOrd="0" parTransId="{17785C7D-DAA4-4F91-B4D5-29EB710DF54A}" sibTransId="{DCD05C17-852B-47CD-8E4C-A91EE78A3361}"/>
    <dgm:cxn modelId="{663983DE-7875-418A-9C73-D984785C3E02}" type="presOf" srcId="{DE54092E-D582-489D-880E-0D8501F7D260}" destId="{D02EDA36-1F8B-456C-B807-5D55A5A628E9}" srcOrd="1" destOrd="0" presId="urn:microsoft.com/office/officeart/2005/8/layout/lProcess2"/>
    <dgm:cxn modelId="{9DEFA22D-B1BE-43C5-B2C4-A68EB4A9DA23}" srcId="{4099BCE3-58B8-4013-A85C-B621FF76DB97}" destId="{C796FB14-9EB9-4C66-A39B-F65723EEA5B7}" srcOrd="2" destOrd="0" parTransId="{F8D5161C-45ED-4E20-8A94-2682F7742267}" sibTransId="{562E3991-C4BC-448B-9A8E-63071B102D75}"/>
    <dgm:cxn modelId="{0EDB2F0E-90E7-43F3-BA79-1421C51FD80F}" type="presOf" srcId="{1CBF4157-6E09-4397-BE21-B4A19FA4235E}" destId="{8C739FDA-D39C-49EA-8A87-6E4303F88D3A}" srcOrd="0" destOrd="0" presId="urn:microsoft.com/office/officeart/2005/8/layout/lProcess2"/>
    <dgm:cxn modelId="{7DB95D8C-C124-477E-AA2D-606CACB12CA6}" type="presOf" srcId="{D513AD67-2A11-44A2-B594-8F8537F44645}" destId="{41C2651D-A133-40D0-A0C3-711E4176AED9}" srcOrd="0" destOrd="0" presId="urn:microsoft.com/office/officeart/2005/8/layout/lProcess2"/>
    <dgm:cxn modelId="{723455FE-6B2F-4D81-B4F3-9ED728E2222B}" type="presOf" srcId="{0A8D3511-8DD0-431D-92FF-DB4694357E5F}" destId="{8C57DDC1-01FE-4D48-A738-322FA909D136}" srcOrd="0" destOrd="0" presId="urn:microsoft.com/office/officeart/2005/8/layout/lProcess2"/>
    <dgm:cxn modelId="{9C301D94-399F-4D48-98FE-5A22FC7B0AD9}" type="presOf" srcId="{7BFEA699-7D5F-4B42-9DAB-FDE4EBAD82BF}" destId="{784AF876-DD91-46BA-A368-74A0843BE975}" srcOrd="0" destOrd="0" presId="urn:microsoft.com/office/officeart/2005/8/layout/lProcess2"/>
    <dgm:cxn modelId="{EC4B771D-997E-4590-8195-C827EC0391AD}" srcId="{DE54092E-D582-489D-880E-0D8501F7D260}" destId="{A361839D-1467-47C8-AEBA-9339F3DC17BB}" srcOrd="0" destOrd="0" parTransId="{79C8F876-0033-4503-8F51-F7CA2C35A47A}" sibTransId="{39231F57-74D2-42FD-BC16-2449A2F193C6}"/>
    <dgm:cxn modelId="{C1FAFA45-E937-4356-9C73-AF0590E154FC}" srcId="{C796FB14-9EB9-4C66-A39B-F65723EEA5B7}" destId="{72FBB4D3-F7F6-441F-B555-E634A0B4679F}" srcOrd="3" destOrd="0" parTransId="{5CC87CD7-9D13-4200-8789-EE07A87323D1}" sibTransId="{B1E42D2F-2726-43AB-A868-A9FEFC4E5989}"/>
    <dgm:cxn modelId="{1DB42337-72EC-4E80-99E5-52849CC42B74}" srcId="{4099BCE3-58B8-4013-A85C-B621FF76DB97}" destId="{DE54092E-D582-489D-880E-0D8501F7D260}" srcOrd="0" destOrd="0" parTransId="{D1828698-5E1A-457D-B363-90EF27CD19E9}" sibTransId="{E2A377CB-BD1E-4DB1-AB1B-87A1BD771747}"/>
    <dgm:cxn modelId="{22F42A65-C3B2-4DD8-B2B6-DA136BF96290}" type="presOf" srcId="{72FBB4D3-F7F6-441F-B555-E634A0B4679F}" destId="{E3382039-6DB4-4E75-8850-E8AB8CC8CEAF}" srcOrd="0" destOrd="0" presId="urn:microsoft.com/office/officeart/2005/8/layout/lProcess2"/>
    <dgm:cxn modelId="{C4724535-6ECB-40A5-8FD5-05024BB896E9}" srcId="{DE54092E-D582-489D-880E-0D8501F7D260}" destId="{D513AD67-2A11-44A2-B594-8F8537F44645}" srcOrd="2" destOrd="0" parTransId="{166FE2B7-1594-418E-9086-744CF895F769}" sibTransId="{EED3EB20-2B97-45D5-B38B-949DCA1C6F64}"/>
    <dgm:cxn modelId="{B827511E-89CC-4E77-8243-5924E25586EC}" type="presOf" srcId="{C796FB14-9EB9-4C66-A39B-F65723EEA5B7}" destId="{29B04E9A-EED7-4AAB-BC29-2931C95C3AF4}" srcOrd="0" destOrd="0" presId="urn:microsoft.com/office/officeart/2005/8/layout/lProcess2"/>
    <dgm:cxn modelId="{10B591A4-0CDE-4F73-9D28-F352819FE8DC}" srcId="{C796FB14-9EB9-4C66-A39B-F65723EEA5B7}" destId="{D0AE88E5-2B1F-4179-B5E2-4EAF5BC11A63}" srcOrd="0" destOrd="0" parTransId="{A1F07490-D07B-45BA-B952-35FF3244BBC3}" sibTransId="{BAF14559-1284-4BA2-94CB-112464EAB45D}"/>
    <dgm:cxn modelId="{BDB983A6-E1D1-486E-8801-37F3F4E81907}" type="presOf" srcId="{DE54092E-D582-489D-880E-0D8501F7D260}" destId="{43F773E6-F434-4570-915D-BB6A945096DD}" srcOrd="0" destOrd="0" presId="urn:microsoft.com/office/officeart/2005/8/layout/lProcess2"/>
    <dgm:cxn modelId="{AD9343A5-2CA8-4A7D-A238-99B1432BACD5}" type="presOf" srcId="{D0AE88E5-2B1F-4179-B5E2-4EAF5BC11A63}" destId="{7ABC74BF-947A-42E4-8FA0-A05368344C24}" srcOrd="0" destOrd="0" presId="urn:microsoft.com/office/officeart/2005/8/layout/lProcess2"/>
    <dgm:cxn modelId="{74C8550C-370A-433A-90A0-D8BD9811F573}" srcId="{4099BCE3-58B8-4013-A85C-B621FF76DB97}" destId="{7BFEA699-7D5F-4B42-9DAB-FDE4EBAD82BF}" srcOrd="1" destOrd="0" parTransId="{5CE823B6-5354-46F3-B52D-D89F8348CE87}" sibTransId="{C1C6483C-7AB5-4298-92D9-D999B1FA9243}"/>
    <dgm:cxn modelId="{B022D43A-E766-44B5-A584-B4F225FF9159}" type="presOf" srcId="{A361839D-1467-47C8-AEBA-9339F3DC17BB}" destId="{90FDC920-35E4-48D7-9210-9878F268BEF6}" srcOrd="0" destOrd="0" presId="urn:microsoft.com/office/officeart/2005/8/layout/lProcess2"/>
    <dgm:cxn modelId="{75E5B4E0-A26A-4D2A-B8B3-030D483F9AEC}" srcId="{C796FB14-9EB9-4C66-A39B-F65723EEA5B7}" destId="{1CBF4157-6E09-4397-BE21-B4A19FA4235E}" srcOrd="1" destOrd="0" parTransId="{50F494F4-0BF0-4E29-82B3-277576D4EB8D}" sibTransId="{F5878568-640B-4370-8BFE-CE8BE04ADFBE}"/>
    <dgm:cxn modelId="{5B31C4F7-30B7-43D1-A471-414B4AE5856B}" type="presOf" srcId="{7BFEA699-7D5F-4B42-9DAB-FDE4EBAD82BF}" destId="{F774D4D2-A0D1-4AF1-B406-43A479863011}" srcOrd="1" destOrd="0" presId="urn:microsoft.com/office/officeart/2005/8/layout/lProcess2"/>
    <dgm:cxn modelId="{56E95AA3-3DF2-4080-BE1C-1AE9E45C60BD}" type="presOf" srcId="{4099BCE3-58B8-4013-A85C-B621FF76DB97}" destId="{9A836DDE-C251-4022-88F7-A8E29EFAED0F}" srcOrd="0" destOrd="0" presId="urn:microsoft.com/office/officeart/2005/8/layout/lProcess2"/>
    <dgm:cxn modelId="{EE350D3D-B029-4C26-8C39-D8C575ADCE6A}" srcId="{7BFEA699-7D5F-4B42-9DAB-FDE4EBAD82BF}" destId="{4AE5B993-B46F-4109-86E2-376C31133AD1}" srcOrd="0" destOrd="0" parTransId="{9674EF6A-D8AE-4404-B3E3-A3B63C5E8A87}" sibTransId="{0207526E-8AB5-4E92-B9EE-C49A6ED96E07}"/>
    <dgm:cxn modelId="{99E81ACF-9BA2-4CAB-B255-65346DD70FC3}" srcId="{DE54092E-D582-489D-880E-0D8501F7D260}" destId="{8B849773-BD46-4D27-B460-F49606DD8E5D}" srcOrd="1" destOrd="0" parTransId="{018E76F5-9872-4FEA-8F11-E3FEC88DFEAD}" sibTransId="{D4C19446-4493-456C-9087-BDC95560B32E}"/>
    <dgm:cxn modelId="{40D89D47-DA08-4E9C-829F-0AF921E733F1}" type="presParOf" srcId="{9A836DDE-C251-4022-88F7-A8E29EFAED0F}" destId="{A7FE2E31-050F-4990-91C8-27CB4B56A89D}" srcOrd="0" destOrd="0" presId="urn:microsoft.com/office/officeart/2005/8/layout/lProcess2"/>
    <dgm:cxn modelId="{84B1A818-C85F-4B3D-91FA-82A4C542BBFB}" type="presParOf" srcId="{A7FE2E31-050F-4990-91C8-27CB4B56A89D}" destId="{43F773E6-F434-4570-915D-BB6A945096DD}" srcOrd="0" destOrd="0" presId="urn:microsoft.com/office/officeart/2005/8/layout/lProcess2"/>
    <dgm:cxn modelId="{3CA27D66-BC29-4CB7-81E7-18BCE964D8AE}" type="presParOf" srcId="{A7FE2E31-050F-4990-91C8-27CB4B56A89D}" destId="{D02EDA36-1F8B-456C-B807-5D55A5A628E9}" srcOrd="1" destOrd="0" presId="urn:microsoft.com/office/officeart/2005/8/layout/lProcess2"/>
    <dgm:cxn modelId="{26422C4E-2F8E-4C7C-BADF-06708DEDB31C}" type="presParOf" srcId="{A7FE2E31-050F-4990-91C8-27CB4B56A89D}" destId="{E451BA5C-628B-4FB6-9D53-CF90416B2BC2}" srcOrd="2" destOrd="0" presId="urn:microsoft.com/office/officeart/2005/8/layout/lProcess2"/>
    <dgm:cxn modelId="{73E33BA2-F07C-4872-BA1F-8B8EF413F26D}" type="presParOf" srcId="{E451BA5C-628B-4FB6-9D53-CF90416B2BC2}" destId="{23F546D7-BEF0-4E44-829B-D47CE7077669}" srcOrd="0" destOrd="0" presId="urn:microsoft.com/office/officeart/2005/8/layout/lProcess2"/>
    <dgm:cxn modelId="{BC18DD20-741D-45E4-956B-FF64BD188C9F}" type="presParOf" srcId="{23F546D7-BEF0-4E44-829B-D47CE7077669}" destId="{90FDC920-35E4-48D7-9210-9878F268BEF6}" srcOrd="0" destOrd="0" presId="urn:microsoft.com/office/officeart/2005/8/layout/lProcess2"/>
    <dgm:cxn modelId="{C97968BF-046A-4AA0-8A2C-53B95DDCD263}" type="presParOf" srcId="{23F546D7-BEF0-4E44-829B-D47CE7077669}" destId="{240BB92A-7090-4B3C-951D-590067A89D38}" srcOrd="1" destOrd="0" presId="urn:microsoft.com/office/officeart/2005/8/layout/lProcess2"/>
    <dgm:cxn modelId="{33581851-717B-4290-AE7B-CF2EF9E29B75}" type="presParOf" srcId="{23F546D7-BEF0-4E44-829B-D47CE7077669}" destId="{E5C582DE-D924-4C9B-BB39-01BB3CF7D896}" srcOrd="2" destOrd="0" presId="urn:microsoft.com/office/officeart/2005/8/layout/lProcess2"/>
    <dgm:cxn modelId="{1BE0CC8C-F5A0-4266-91CE-B3767BDDF5D8}" type="presParOf" srcId="{23F546D7-BEF0-4E44-829B-D47CE7077669}" destId="{3FC6813C-4379-4D31-AEAC-74F0D73E2DD1}" srcOrd="3" destOrd="0" presId="urn:microsoft.com/office/officeart/2005/8/layout/lProcess2"/>
    <dgm:cxn modelId="{6C983C1D-1335-4F49-8F62-749EDFEEFB9C}" type="presParOf" srcId="{23F546D7-BEF0-4E44-829B-D47CE7077669}" destId="{41C2651D-A133-40D0-A0C3-711E4176AED9}" srcOrd="4" destOrd="0" presId="urn:microsoft.com/office/officeart/2005/8/layout/lProcess2"/>
    <dgm:cxn modelId="{718D8BF0-1B0D-46C2-A555-62C30C06900D}" type="presParOf" srcId="{9A836DDE-C251-4022-88F7-A8E29EFAED0F}" destId="{91A5DC58-D870-41DC-8127-BB0966AE1EC9}" srcOrd="1" destOrd="0" presId="urn:microsoft.com/office/officeart/2005/8/layout/lProcess2"/>
    <dgm:cxn modelId="{B6E83DF7-78C4-4277-B62E-ACBBAFBE0BAC}" type="presParOf" srcId="{9A836DDE-C251-4022-88F7-A8E29EFAED0F}" destId="{747DBD59-1C77-40F4-A522-9F5EDFFDC339}" srcOrd="2" destOrd="0" presId="urn:microsoft.com/office/officeart/2005/8/layout/lProcess2"/>
    <dgm:cxn modelId="{DA8B9B72-B730-45D7-B50E-2239DCC31120}" type="presParOf" srcId="{747DBD59-1C77-40F4-A522-9F5EDFFDC339}" destId="{784AF876-DD91-46BA-A368-74A0843BE975}" srcOrd="0" destOrd="0" presId="urn:microsoft.com/office/officeart/2005/8/layout/lProcess2"/>
    <dgm:cxn modelId="{15A5FC5F-BEAE-4553-A76C-9B2A38F8DC7D}" type="presParOf" srcId="{747DBD59-1C77-40F4-A522-9F5EDFFDC339}" destId="{F774D4D2-A0D1-4AF1-B406-43A479863011}" srcOrd="1" destOrd="0" presId="urn:microsoft.com/office/officeart/2005/8/layout/lProcess2"/>
    <dgm:cxn modelId="{1B31F1A1-CAE2-4EBC-AFF4-0892D6BEB4E8}" type="presParOf" srcId="{747DBD59-1C77-40F4-A522-9F5EDFFDC339}" destId="{9588EF46-CC3F-4864-AC0D-8B2742E744B2}" srcOrd="2" destOrd="0" presId="urn:microsoft.com/office/officeart/2005/8/layout/lProcess2"/>
    <dgm:cxn modelId="{2888B0EE-290F-4397-A44A-376CF82B5130}" type="presParOf" srcId="{9588EF46-CC3F-4864-AC0D-8B2742E744B2}" destId="{2505C407-4FD1-421B-9708-73A788ACE5BB}" srcOrd="0" destOrd="0" presId="urn:microsoft.com/office/officeart/2005/8/layout/lProcess2"/>
    <dgm:cxn modelId="{9B618535-21B9-4D02-933E-25BF8CB63AC8}" type="presParOf" srcId="{2505C407-4FD1-421B-9708-73A788ACE5BB}" destId="{2E1139D2-C444-4670-9867-AA2592AB5DCA}" srcOrd="0" destOrd="0" presId="urn:microsoft.com/office/officeart/2005/8/layout/lProcess2"/>
    <dgm:cxn modelId="{F5C4BB87-ABEA-4A5A-95ED-281EF3979A36}" type="presParOf" srcId="{9A836DDE-C251-4022-88F7-A8E29EFAED0F}" destId="{3ED9A183-C65B-4F91-B4B1-F19D914BD4D7}" srcOrd="3" destOrd="0" presId="urn:microsoft.com/office/officeart/2005/8/layout/lProcess2"/>
    <dgm:cxn modelId="{E69B6BA1-0117-4787-ADA1-88F3FCC420E0}" type="presParOf" srcId="{9A836DDE-C251-4022-88F7-A8E29EFAED0F}" destId="{E5CC210E-1E0D-468F-8B9C-9AA761297A44}" srcOrd="4" destOrd="0" presId="urn:microsoft.com/office/officeart/2005/8/layout/lProcess2"/>
    <dgm:cxn modelId="{EEBF150A-1A46-4DE9-9052-549D1E739253}" type="presParOf" srcId="{E5CC210E-1E0D-468F-8B9C-9AA761297A44}" destId="{29B04E9A-EED7-4AAB-BC29-2931C95C3AF4}" srcOrd="0" destOrd="0" presId="urn:microsoft.com/office/officeart/2005/8/layout/lProcess2"/>
    <dgm:cxn modelId="{C22D27E0-CBFB-424C-95C6-53E9B02DBE64}" type="presParOf" srcId="{E5CC210E-1E0D-468F-8B9C-9AA761297A44}" destId="{F52FD315-EAA0-4024-B3AC-497FCE35C9E2}" srcOrd="1" destOrd="0" presId="urn:microsoft.com/office/officeart/2005/8/layout/lProcess2"/>
    <dgm:cxn modelId="{746E4627-939D-405C-BB7F-CA32EC1565A2}" type="presParOf" srcId="{E5CC210E-1E0D-468F-8B9C-9AA761297A44}" destId="{3AF671EB-FABF-48DC-AC1E-922487667EAF}" srcOrd="2" destOrd="0" presId="urn:microsoft.com/office/officeart/2005/8/layout/lProcess2"/>
    <dgm:cxn modelId="{5113E57C-3202-4627-BAE7-663CBBDBD2A0}" type="presParOf" srcId="{3AF671EB-FABF-48DC-AC1E-922487667EAF}" destId="{8527C437-4975-4B5F-AD08-E3607C717121}" srcOrd="0" destOrd="0" presId="urn:microsoft.com/office/officeart/2005/8/layout/lProcess2"/>
    <dgm:cxn modelId="{B68275E3-F649-4FF0-A37D-70027E18637A}" type="presParOf" srcId="{8527C437-4975-4B5F-AD08-E3607C717121}" destId="{7ABC74BF-947A-42E4-8FA0-A05368344C24}" srcOrd="0" destOrd="0" presId="urn:microsoft.com/office/officeart/2005/8/layout/lProcess2"/>
    <dgm:cxn modelId="{31BCA43F-5D97-46BB-A2DE-BD30E0382B4F}" type="presParOf" srcId="{8527C437-4975-4B5F-AD08-E3607C717121}" destId="{B6E63CC2-52BF-49C2-A319-C7197E93EECA}" srcOrd="1" destOrd="0" presId="urn:microsoft.com/office/officeart/2005/8/layout/lProcess2"/>
    <dgm:cxn modelId="{11B0358C-FEAA-4D70-8CF6-A7793AB80B06}" type="presParOf" srcId="{8527C437-4975-4B5F-AD08-E3607C717121}" destId="{8C739FDA-D39C-49EA-8A87-6E4303F88D3A}" srcOrd="2" destOrd="0" presId="urn:microsoft.com/office/officeart/2005/8/layout/lProcess2"/>
    <dgm:cxn modelId="{DC2A0941-6D40-4910-AB05-749A39EC9FD9}" type="presParOf" srcId="{8527C437-4975-4B5F-AD08-E3607C717121}" destId="{5E4CB680-6A43-4DAB-A76A-E9799648C8CF}" srcOrd="3" destOrd="0" presId="urn:microsoft.com/office/officeart/2005/8/layout/lProcess2"/>
    <dgm:cxn modelId="{9D5F8140-FDFB-4351-AF97-731807831478}" type="presParOf" srcId="{8527C437-4975-4B5F-AD08-E3607C717121}" destId="{8C57DDC1-01FE-4D48-A738-322FA909D136}" srcOrd="4" destOrd="0" presId="urn:microsoft.com/office/officeart/2005/8/layout/lProcess2"/>
    <dgm:cxn modelId="{A31EED88-A2BC-4DC3-AE5B-CFA248942B0D}" type="presParOf" srcId="{8527C437-4975-4B5F-AD08-E3607C717121}" destId="{90797683-F131-4F4B-9E46-55622E7B48F3}" srcOrd="5" destOrd="0" presId="urn:microsoft.com/office/officeart/2005/8/layout/lProcess2"/>
    <dgm:cxn modelId="{49386C0A-4E6D-4C7C-A687-07BE8B6AB84E}" type="presParOf" srcId="{8527C437-4975-4B5F-AD08-E3607C717121}" destId="{E3382039-6DB4-4E75-8850-E8AB8CC8CEAF}" srcOrd="6" destOrd="0" presId="urn:microsoft.com/office/officeart/2005/8/layout/lProcess2"/>
  </dgm:cxnLst>
  <dgm:bg/>
  <dgm:whole/>
</dgm:dataModel>
</file>

<file path=ppt/diagrams/data2.xml><?xml version="1.0" encoding="utf-8"?>
<dgm:dataModel xmlns:dgm="http://schemas.openxmlformats.org/drawingml/2006/diagram" xmlns:a="http://schemas.openxmlformats.org/drawingml/2006/main">
  <dgm:ptLst>
    <dgm:pt modelId="{D41FD897-B151-4841-864A-3BCC0355C28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D0B2811B-823B-4FA3-AC85-BB0B4810A5ED}">
      <dgm:prSet custT="1"/>
      <dgm:spPr/>
      <dgm:t>
        <a:bodyPr/>
        <a:lstStyle/>
        <a:p>
          <a:pPr rtl="0"/>
          <a:r>
            <a:rPr lang="en-US" sz="1600" dirty="0" smtClean="0"/>
            <a:t>Deployment</a:t>
          </a:r>
          <a:endParaRPr lang="en-US" sz="1600" dirty="0"/>
        </a:p>
      </dgm:t>
    </dgm:pt>
    <dgm:pt modelId="{3C5B8456-DC7E-4B2E-AE1F-1B0278A01790}" type="parTrans" cxnId="{AD7EE3F6-1CB8-4572-AE94-7777C9610AA7}">
      <dgm:prSet/>
      <dgm:spPr/>
      <dgm:t>
        <a:bodyPr/>
        <a:lstStyle/>
        <a:p>
          <a:endParaRPr lang="en-US"/>
        </a:p>
      </dgm:t>
    </dgm:pt>
    <dgm:pt modelId="{CF507D93-148B-4087-B87D-437624202A21}" type="sibTrans" cxnId="{AD7EE3F6-1CB8-4572-AE94-7777C9610AA7}">
      <dgm:prSet/>
      <dgm:spPr/>
      <dgm:t>
        <a:bodyPr/>
        <a:lstStyle/>
        <a:p>
          <a:endParaRPr lang="en-US"/>
        </a:p>
      </dgm:t>
    </dgm:pt>
    <dgm:pt modelId="{D347AF50-F2CB-471F-9F9B-C926505C2497}">
      <dgm:prSet custT="1"/>
      <dgm:spPr>
        <a:solidFill>
          <a:srgbClr val="0070C0"/>
        </a:solidFill>
        <a:effectLst>
          <a:outerShdw blurRad="63500" sx="102000" sy="102000" algn="ctr" rotWithShape="0">
            <a:prstClr val="black">
              <a:alpha val="40000"/>
            </a:prstClr>
          </a:outerShdw>
        </a:effectLst>
      </dgm:spPr>
      <dgm:t>
        <a:bodyPr/>
        <a:lstStyle/>
        <a:p>
          <a:pPr rtl="0"/>
          <a:r>
            <a:rPr lang="en-US" sz="1400" dirty="0" smtClean="0"/>
            <a:t>Build your application, decide how it is deployed later on</a:t>
          </a:r>
          <a:endParaRPr lang="en-US" sz="1400" dirty="0"/>
        </a:p>
      </dgm:t>
    </dgm:pt>
    <dgm:pt modelId="{60039FA6-FB29-4A1E-8432-665756D1CCD9}" type="parTrans" cxnId="{3DDA5749-01BA-4244-8271-88B03713614A}">
      <dgm:prSet/>
      <dgm:spPr/>
      <dgm:t>
        <a:bodyPr/>
        <a:lstStyle/>
        <a:p>
          <a:endParaRPr lang="en-US"/>
        </a:p>
      </dgm:t>
    </dgm:pt>
    <dgm:pt modelId="{71621F6C-61E6-45C6-BE6F-7E2D88994FC8}" type="sibTrans" cxnId="{3DDA5749-01BA-4244-8271-88B03713614A}">
      <dgm:prSet/>
      <dgm:spPr/>
      <dgm:t>
        <a:bodyPr/>
        <a:lstStyle/>
        <a:p>
          <a:endParaRPr lang="en-US"/>
        </a:p>
      </dgm:t>
    </dgm:pt>
    <dgm:pt modelId="{D6B9CA9E-39A4-4EF3-B3EB-189F3C017183}">
      <dgm:prSet custT="1"/>
      <dgm:spPr/>
      <dgm:t>
        <a:bodyPr/>
        <a:lstStyle/>
        <a:p>
          <a:pPr rtl="0"/>
          <a:r>
            <a:rPr lang="en-US" sz="1600" dirty="0" smtClean="0"/>
            <a:t>Binding</a:t>
          </a:r>
          <a:endParaRPr lang="en-US" sz="1600" dirty="0"/>
        </a:p>
      </dgm:t>
    </dgm:pt>
    <dgm:pt modelId="{45C518F9-21DC-4222-8D8B-AADB18405541}" type="parTrans" cxnId="{A0A84AF6-9BAC-4EBC-B66C-A1A8A173E7BF}">
      <dgm:prSet/>
      <dgm:spPr/>
      <dgm:t>
        <a:bodyPr/>
        <a:lstStyle/>
        <a:p>
          <a:endParaRPr lang="en-US"/>
        </a:p>
      </dgm:t>
    </dgm:pt>
    <dgm:pt modelId="{65EA37FE-26DA-4893-9579-E14E583EEA95}" type="sibTrans" cxnId="{A0A84AF6-9BAC-4EBC-B66C-A1A8A173E7BF}">
      <dgm:prSet/>
      <dgm:spPr/>
      <dgm:t>
        <a:bodyPr/>
        <a:lstStyle/>
        <a:p>
          <a:endParaRPr lang="en-US"/>
        </a:p>
      </dgm:t>
    </dgm:pt>
    <dgm:pt modelId="{941C5656-BE61-4138-A95B-0204A5881EBF}">
      <dgm:prSet custT="1"/>
      <dgm:spPr>
        <a:solidFill>
          <a:srgbClr val="0070C0"/>
        </a:solidFill>
        <a:effectLst>
          <a:outerShdw blurRad="63500" sx="102000" sy="102000" algn="ctr" rotWithShape="0">
            <a:prstClr val="black">
              <a:alpha val="40000"/>
            </a:prstClr>
          </a:outerShdw>
        </a:effectLst>
      </dgm:spPr>
      <dgm:t>
        <a:bodyPr/>
        <a:lstStyle/>
        <a:p>
          <a:pPr rtl="0"/>
          <a:r>
            <a:rPr lang="en-US" sz="1400" dirty="0" smtClean="0"/>
            <a:t>Automatically supports data binding for </a:t>
          </a:r>
          <a:r>
            <a:rPr lang="en-US" sz="1400" dirty="0" err="1" smtClean="0"/>
            <a:t>Winforms</a:t>
          </a:r>
          <a:r>
            <a:rPr lang="en-US" sz="1400" dirty="0" smtClean="0"/>
            <a:t>, Web, WPF</a:t>
          </a:r>
          <a:endParaRPr lang="en-US" sz="1400" dirty="0"/>
        </a:p>
      </dgm:t>
    </dgm:pt>
    <dgm:pt modelId="{5867A49D-E6C8-449A-8F07-94B9F0AD7409}" type="parTrans" cxnId="{3B08C8EB-96C5-4471-86AE-1C579B6454DB}">
      <dgm:prSet/>
      <dgm:spPr/>
      <dgm:t>
        <a:bodyPr/>
        <a:lstStyle/>
        <a:p>
          <a:endParaRPr lang="en-US"/>
        </a:p>
      </dgm:t>
    </dgm:pt>
    <dgm:pt modelId="{ABACF601-C174-4C1F-B1A3-1E1639B3B4C5}" type="sibTrans" cxnId="{3B08C8EB-96C5-4471-86AE-1C579B6454DB}">
      <dgm:prSet/>
      <dgm:spPr/>
      <dgm:t>
        <a:bodyPr/>
        <a:lstStyle/>
        <a:p>
          <a:endParaRPr lang="en-US"/>
        </a:p>
      </dgm:t>
    </dgm:pt>
    <dgm:pt modelId="{C8A37A95-B18D-4F55-8353-0FCE90A96E30}">
      <dgm:prSet custT="1"/>
      <dgm:spPr/>
      <dgm:t>
        <a:bodyPr/>
        <a:lstStyle/>
        <a:p>
          <a:pPr rtl="0"/>
          <a:r>
            <a:rPr lang="en-US" sz="1600" dirty="0" smtClean="0"/>
            <a:t>Other</a:t>
          </a:r>
          <a:endParaRPr lang="en-US" sz="1600" dirty="0"/>
        </a:p>
      </dgm:t>
    </dgm:pt>
    <dgm:pt modelId="{921D88E0-75B5-4A99-BFAE-888DFC6462BC}" type="parTrans" cxnId="{A163E04F-44C9-4DCC-A51B-8EDBAB9BFBC2}">
      <dgm:prSet/>
      <dgm:spPr/>
      <dgm:t>
        <a:bodyPr/>
        <a:lstStyle/>
        <a:p>
          <a:endParaRPr lang="en-US"/>
        </a:p>
      </dgm:t>
    </dgm:pt>
    <dgm:pt modelId="{03F1A227-3ACF-4E61-8594-8DA070CCCED3}" type="sibTrans" cxnId="{A163E04F-44C9-4DCC-A51B-8EDBAB9BFBC2}">
      <dgm:prSet/>
      <dgm:spPr/>
      <dgm:t>
        <a:bodyPr/>
        <a:lstStyle/>
        <a:p>
          <a:endParaRPr lang="en-US"/>
        </a:p>
      </dgm:t>
    </dgm:pt>
    <dgm:pt modelId="{B7A6D637-CD36-4BAE-9B66-97C12D03E913}">
      <dgm:prSet custT="1"/>
      <dgm:spPr>
        <a:solidFill>
          <a:srgbClr val="0070C0"/>
        </a:solidFill>
        <a:effectLst>
          <a:outerShdw blurRad="63500" sx="102000" sy="102000" algn="ctr" rotWithShape="0">
            <a:prstClr val="black">
              <a:alpha val="40000"/>
            </a:prstClr>
          </a:outerShdw>
        </a:effectLst>
      </dgm:spPr>
      <dgm:t>
        <a:bodyPr/>
        <a:lstStyle/>
        <a:p>
          <a:pPr rtl="0"/>
          <a:r>
            <a:rPr lang="en-US" sz="1400" dirty="0" smtClean="0"/>
            <a:t>Supports Workflow, WCF, and Web Services</a:t>
          </a:r>
        </a:p>
      </dgm:t>
    </dgm:pt>
    <dgm:pt modelId="{99195E50-8A67-4BE2-B48A-E96A069CA2F8}" type="parTrans" cxnId="{7793F249-D1B3-4C28-AAD2-411CEADE0EF0}">
      <dgm:prSet/>
      <dgm:spPr/>
      <dgm:t>
        <a:bodyPr/>
        <a:lstStyle/>
        <a:p>
          <a:endParaRPr lang="en-US"/>
        </a:p>
      </dgm:t>
    </dgm:pt>
    <dgm:pt modelId="{0E9F57E2-D8C3-456C-ADE5-B96781347B77}" type="sibTrans" cxnId="{7793F249-D1B3-4C28-AAD2-411CEADE0EF0}">
      <dgm:prSet/>
      <dgm:spPr/>
      <dgm:t>
        <a:bodyPr/>
        <a:lstStyle/>
        <a:p>
          <a:endParaRPr lang="en-US"/>
        </a:p>
      </dgm:t>
    </dgm:pt>
    <dgm:pt modelId="{06FFD6AE-ABDC-4A0B-9707-A4C2154224C9}">
      <dgm:prSet custT="1"/>
      <dgm:spPr/>
      <dgm:t>
        <a:bodyPr/>
        <a:lstStyle/>
        <a:p>
          <a:pPr rtl="0"/>
          <a:r>
            <a:rPr lang="en-US" sz="1600" dirty="0" smtClean="0"/>
            <a:t>Internally</a:t>
          </a:r>
          <a:endParaRPr lang="en-US" sz="1600" dirty="0"/>
        </a:p>
      </dgm:t>
    </dgm:pt>
    <dgm:pt modelId="{9ACCE8D2-B578-4F5D-A6CB-AD377959B7D7}" type="parTrans" cxnId="{6DD39E37-450D-47C7-9247-EADBC07920DC}">
      <dgm:prSet/>
      <dgm:spPr/>
      <dgm:t>
        <a:bodyPr/>
        <a:lstStyle/>
        <a:p>
          <a:endParaRPr lang="en-US"/>
        </a:p>
      </dgm:t>
    </dgm:pt>
    <dgm:pt modelId="{BE22859F-B4A2-4519-ADB1-7E3DC0483C9A}" type="sibTrans" cxnId="{6DD39E37-450D-47C7-9247-EADBC07920DC}">
      <dgm:prSet/>
      <dgm:spPr/>
      <dgm:t>
        <a:bodyPr/>
        <a:lstStyle/>
        <a:p>
          <a:endParaRPr lang="en-US"/>
        </a:p>
      </dgm:t>
    </dgm:pt>
    <dgm:pt modelId="{402C4663-5FDA-4012-AC99-06FD154F0F8B}">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smtClean="0"/>
            <a:t>Mobile Objects</a:t>
          </a:r>
          <a:endParaRPr lang="en-US" sz="1200" dirty="0"/>
        </a:p>
      </dgm:t>
    </dgm:pt>
    <dgm:pt modelId="{F3DD67FE-7E60-4803-94EB-D6E3811F7C2F}" type="parTrans" cxnId="{EBB053E0-82B9-4459-9DF8-3940E1F0F894}">
      <dgm:prSet/>
      <dgm:spPr/>
      <dgm:t>
        <a:bodyPr/>
        <a:lstStyle/>
        <a:p>
          <a:endParaRPr lang="en-US"/>
        </a:p>
      </dgm:t>
    </dgm:pt>
    <dgm:pt modelId="{67B1D5DF-412E-4680-8FE5-CB3B1AABB046}" type="sibTrans" cxnId="{EBB053E0-82B9-4459-9DF8-3940E1F0F894}">
      <dgm:prSet/>
      <dgm:spPr/>
      <dgm:t>
        <a:bodyPr/>
        <a:lstStyle/>
        <a:p>
          <a:endParaRPr lang="en-US"/>
        </a:p>
      </dgm:t>
    </dgm:pt>
    <dgm:pt modelId="{874C9A71-24FD-4353-BBC2-724254006145}">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smtClean="0"/>
            <a:t>Business logic and data access</a:t>
          </a:r>
          <a:endParaRPr lang="en-US" sz="1200" dirty="0"/>
        </a:p>
      </dgm:t>
    </dgm:pt>
    <dgm:pt modelId="{3FD3A734-2D68-4080-BAAD-B335333E56DF}" type="parTrans" cxnId="{D4EB30A5-DECC-4771-839C-46ED96BD4C67}">
      <dgm:prSet/>
      <dgm:spPr/>
      <dgm:t>
        <a:bodyPr/>
        <a:lstStyle/>
        <a:p>
          <a:endParaRPr lang="en-US"/>
        </a:p>
      </dgm:t>
    </dgm:pt>
    <dgm:pt modelId="{195A9A67-CFD6-4B97-8794-1EA8D095E2DC}" type="sibTrans" cxnId="{D4EB30A5-DECC-4771-839C-46ED96BD4C67}">
      <dgm:prSet/>
      <dgm:spPr/>
      <dgm:t>
        <a:bodyPr/>
        <a:lstStyle/>
        <a:p>
          <a:endParaRPr lang="en-US"/>
        </a:p>
      </dgm:t>
    </dgm:pt>
    <dgm:pt modelId="{10684878-1793-4A6D-A10D-E02E1C9D2762}">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smtClean="0"/>
            <a:t>Easily Generated</a:t>
          </a:r>
          <a:endParaRPr lang="en-US" sz="1200" dirty="0"/>
        </a:p>
      </dgm:t>
    </dgm:pt>
    <dgm:pt modelId="{E9725C37-D479-4CF3-98D1-2C896CF2D8B7}" type="parTrans" cxnId="{0D4619CE-C1B8-4BF3-A6C1-A3F8C9DAF479}">
      <dgm:prSet/>
      <dgm:spPr/>
      <dgm:t>
        <a:bodyPr/>
        <a:lstStyle/>
        <a:p>
          <a:endParaRPr lang="en-US"/>
        </a:p>
      </dgm:t>
    </dgm:pt>
    <dgm:pt modelId="{4D173ED1-1C28-4389-B317-B2E12DF38634}" type="sibTrans" cxnId="{0D4619CE-C1B8-4BF3-A6C1-A3F8C9DAF479}">
      <dgm:prSet/>
      <dgm:spPr/>
      <dgm:t>
        <a:bodyPr/>
        <a:lstStyle/>
        <a:p>
          <a:endParaRPr lang="en-US"/>
        </a:p>
      </dgm:t>
    </dgm:pt>
    <dgm:pt modelId="{E06040B7-398C-4BC3-9678-731DF6A3678C}">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smtClean="0"/>
            <a:t>Unlimited </a:t>
          </a:r>
          <a:r>
            <a:rPr lang="en-US" sz="1200" dirty="0" err="1" smtClean="0"/>
            <a:t>Undos</a:t>
          </a:r>
          <a:endParaRPr lang="en-US" sz="1200" dirty="0"/>
        </a:p>
      </dgm:t>
    </dgm:pt>
    <dgm:pt modelId="{A775CC30-A6EB-42A3-8319-81685CD619E4}" type="parTrans" cxnId="{75C9B49D-4B0D-4BB8-8D4F-9AB57AFC7A3B}">
      <dgm:prSet/>
      <dgm:spPr/>
      <dgm:t>
        <a:bodyPr/>
        <a:lstStyle/>
        <a:p>
          <a:endParaRPr lang="en-US"/>
        </a:p>
      </dgm:t>
    </dgm:pt>
    <dgm:pt modelId="{3B47A631-E604-4FD5-A865-7340CC03C768}" type="sibTrans" cxnId="{75C9B49D-4B0D-4BB8-8D4F-9AB57AFC7A3B}">
      <dgm:prSet/>
      <dgm:spPr/>
      <dgm:t>
        <a:bodyPr/>
        <a:lstStyle/>
        <a:p>
          <a:endParaRPr lang="en-US"/>
        </a:p>
      </dgm:t>
    </dgm:pt>
    <dgm:pt modelId="{8671676E-3A0C-4EB6-B306-B1A2232B8528}">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smtClean="0"/>
            <a:t>Tracks broken business rules</a:t>
          </a:r>
          <a:endParaRPr lang="en-US" sz="1200" dirty="0"/>
        </a:p>
      </dgm:t>
    </dgm:pt>
    <dgm:pt modelId="{7FAA7338-47BA-4C9A-9D35-A66A4F6777C4}" type="parTrans" cxnId="{F6B0E090-164C-421C-8957-07CD28B502A7}">
      <dgm:prSet/>
      <dgm:spPr/>
      <dgm:t>
        <a:bodyPr/>
        <a:lstStyle/>
        <a:p>
          <a:endParaRPr lang="en-US"/>
        </a:p>
      </dgm:t>
    </dgm:pt>
    <dgm:pt modelId="{6FC107DC-9093-4550-95A2-81163795F5E2}" type="sibTrans" cxnId="{F6B0E090-164C-421C-8957-07CD28B502A7}">
      <dgm:prSet/>
      <dgm:spPr/>
      <dgm:t>
        <a:bodyPr/>
        <a:lstStyle/>
        <a:p>
          <a:endParaRPr lang="en-US"/>
        </a:p>
      </dgm:t>
    </dgm:pt>
    <dgm:pt modelId="{79B8C29A-8679-4165-925D-CBD8F8E43678}">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smtClean="0"/>
            <a:t>Has the object changed</a:t>
          </a:r>
          <a:endParaRPr lang="en-US" sz="1200" dirty="0"/>
        </a:p>
      </dgm:t>
    </dgm:pt>
    <dgm:pt modelId="{515643A0-BE6B-4C2A-A2D8-77AC624B9275}" type="parTrans" cxnId="{2DC55048-A507-494F-9865-BCDEA8093DE9}">
      <dgm:prSet/>
      <dgm:spPr/>
      <dgm:t>
        <a:bodyPr/>
        <a:lstStyle/>
        <a:p>
          <a:endParaRPr lang="en-US"/>
        </a:p>
      </dgm:t>
    </dgm:pt>
    <dgm:pt modelId="{F4A84AEF-6298-4315-BD76-54006843E554}" type="sibTrans" cxnId="{2DC55048-A507-494F-9865-BCDEA8093DE9}">
      <dgm:prSet/>
      <dgm:spPr/>
      <dgm:t>
        <a:bodyPr/>
        <a:lstStyle/>
        <a:p>
          <a:endParaRPr lang="en-US"/>
        </a:p>
      </dgm:t>
    </dgm:pt>
    <dgm:pt modelId="{4D3B4706-D58F-4BBD-840F-BB3C3AD4CCEF}">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smtClean="0"/>
            <a:t>Behavior Object-Oriented Design</a:t>
          </a:r>
          <a:endParaRPr lang="en-US" sz="1200" dirty="0"/>
        </a:p>
      </dgm:t>
    </dgm:pt>
    <dgm:pt modelId="{9341173A-F0A1-49AF-80A7-79845D725959}" type="parTrans" cxnId="{152BF430-8962-471A-A793-48710D0FE191}">
      <dgm:prSet/>
      <dgm:spPr/>
      <dgm:t>
        <a:bodyPr/>
        <a:lstStyle/>
        <a:p>
          <a:endParaRPr lang="en-US"/>
        </a:p>
      </dgm:t>
    </dgm:pt>
    <dgm:pt modelId="{61D2D7B9-5ACD-4972-B063-2AF3856CB753}" type="sibTrans" cxnId="{152BF430-8962-471A-A793-48710D0FE191}">
      <dgm:prSet/>
      <dgm:spPr/>
      <dgm:t>
        <a:bodyPr/>
        <a:lstStyle/>
        <a:p>
          <a:endParaRPr lang="en-US"/>
        </a:p>
      </dgm:t>
    </dgm:pt>
    <dgm:pt modelId="{D3EB350A-0AD1-436F-86CB-8CC50D9994B5}">
      <dgm:prSet custT="1"/>
      <dgm:spPr/>
      <dgm:t>
        <a:bodyPr/>
        <a:lstStyle/>
        <a:p>
          <a:pPr rtl="0"/>
          <a:r>
            <a:rPr lang="en-US" sz="1600" dirty="0" smtClean="0"/>
            <a:t>Nested Child Objects</a:t>
          </a:r>
          <a:endParaRPr lang="en-US" sz="1600" dirty="0"/>
        </a:p>
      </dgm:t>
    </dgm:pt>
    <dgm:pt modelId="{5241304C-6057-491F-8FFD-93695C20AFF6}" type="parTrans" cxnId="{CDB7EBFC-5DEE-4C0E-AE4C-5EAF31437686}">
      <dgm:prSet/>
      <dgm:spPr/>
      <dgm:t>
        <a:bodyPr/>
        <a:lstStyle/>
        <a:p>
          <a:endParaRPr lang="en-US"/>
        </a:p>
      </dgm:t>
    </dgm:pt>
    <dgm:pt modelId="{35AAC28A-E878-4FEA-A7EF-BEC102519F72}" type="sibTrans" cxnId="{CDB7EBFC-5DEE-4C0E-AE4C-5EAF31437686}">
      <dgm:prSet/>
      <dgm:spPr/>
      <dgm:t>
        <a:bodyPr/>
        <a:lstStyle/>
        <a:p>
          <a:endParaRPr lang="en-US"/>
        </a:p>
      </dgm:t>
    </dgm:pt>
    <dgm:pt modelId="{2D79F3DF-F10F-446A-AD77-94B52C69C567}">
      <dgm:prSet custT="1"/>
      <dgm:spPr>
        <a:solidFill>
          <a:srgbClr val="0070C0"/>
        </a:solidFill>
        <a:effectLst>
          <a:outerShdw blurRad="63500" sx="102000" sy="102000" algn="ctr" rotWithShape="0">
            <a:prstClr val="black">
              <a:alpha val="40000"/>
            </a:prstClr>
          </a:outerShdw>
        </a:effectLst>
      </dgm:spPr>
      <dgm:t>
        <a:bodyPr/>
        <a:lstStyle/>
        <a:p>
          <a:pPr rtl="0"/>
          <a:r>
            <a:rPr lang="en-US" sz="1200" dirty="0" err="1" smtClean="0"/>
            <a:t>Contact.Save</a:t>
          </a:r>
          <a:r>
            <a:rPr lang="en-US" sz="1200" dirty="0" smtClean="0"/>
            <a:t>(); </a:t>
          </a:r>
        </a:p>
        <a:p>
          <a:pPr rtl="0"/>
          <a:endParaRPr lang="en-US" sz="1200" dirty="0" smtClean="0"/>
        </a:p>
        <a:p>
          <a:pPr rtl="0"/>
          <a:r>
            <a:rPr lang="en-US" sz="1200" dirty="0" smtClean="0"/>
            <a:t>Saves the contact and all child objects like addresses, notes, follow ups, loans, etc.</a:t>
          </a:r>
          <a:endParaRPr lang="en-US" sz="1200" dirty="0"/>
        </a:p>
      </dgm:t>
    </dgm:pt>
    <dgm:pt modelId="{0840CBB1-6CFC-4670-A511-472AE79A5B5E}" type="parTrans" cxnId="{3F158FEB-B378-49D7-8EDB-DAF25714A25E}">
      <dgm:prSet/>
      <dgm:spPr/>
      <dgm:t>
        <a:bodyPr/>
        <a:lstStyle/>
        <a:p>
          <a:endParaRPr lang="en-US"/>
        </a:p>
      </dgm:t>
    </dgm:pt>
    <dgm:pt modelId="{1B6C9DD7-0438-4C6A-A6C2-C8042C6B9B9A}" type="sibTrans" cxnId="{3F158FEB-B378-49D7-8EDB-DAF25714A25E}">
      <dgm:prSet/>
      <dgm:spPr/>
      <dgm:t>
        <a:bodyPr/>
        <a:lstStyle/>
        <a:p>
          <a:endParaRPr lang="en-US"/>
        </a:p>
      </dgm:t>
    </dgm:pt>
    <dgm:pt modelId="{9AC419EC-2C2A-465C-B9A9-6B64E17C49C4}" type="pres">
      <dgm:prSet presAssocID="{D41FD897-B151-4841-864A-3BCC0355C280}" presName="theList" presStyleCnt="0">
        <dgm:presLayoutVars>
          <dgm:dir/>
          <dgm:animLvl val="lvl"/>
          <dgm:resizeHandles val="exact"/>
        </dgm:presLayoutVars>
      </dgm:prSet>
      <dgm:spPr/>
      <dgm:t>
        <a:bodyPr/>
        <a:lstStyle/>
        <a:p>
          <a:endParaRPr lang="en-US"/>
        </a:p>
      </dgm:t>
    </dgm:pt>
    <dgm:pt modelId="{85E81C06-8790-4DEE-8DC0-52E987AEA6AF}" type="pres">
      <dgm:prSet presAssocID="{D0B2811B-823B-4FA3-AC85-BB0B4810A5ED}" presName="compNode" presStyleCnt="0"/>
      <dgm:spPr/>
    </dgm:pt>
    <dgm:pt modelId="{F7C21EF3-A8D5-4C82-A6F5-1A59F4749DA1}" type="pres">
      <dgm:prSet presAssocID="{D0B2811B-823B-4FA3-AC85-BB0B4810A5ED}" presName="aNode" presStyleLbl="bgShp" presStyleIdx="0" presStyleCnt="5"/>
      <dgm:spPr/>
      <dgm:t>
        <a:bodyPr/>
        <a:lstStyle/>
        <a:p>
          <a:endParaRPr lang="en-US"/>
        </a:p>
      </dgm:t>
    </dgm:pt>
    <dgm:pt modelId="{7D1DCA8C-4D42-42D7-979A-FB4F2B8E066B}" type="pres">
      <dgm:prSet presAssocID="{D0B2811B-823B-4FA3-AC85-BB0B4810A5ED}" presName="textNode" presStyleLbl="bgShp" presStyleIdx="0" presStyleCnt="5"/>
      <dgm:spPr/>
      <dgm:t>
        <a:bodyPr/>
        <a:lstStyle/>
        <a:p>
          <a:endParaRPr lang="en-US"/>
        </a:p>
      </dgm:t>
    </dgm:pt>
    <dgm:pt modelId="{D9E1AF89-6E48-4DB4-9AFB-78CC89CA46B7}" type="pres">
      <dgm:prSet presAssocID="{D0B2811B-823B-4FA3-AC85-BB0B4810A5ED}" presName="compChildNode" presStyleCnt="0"/>
      <dgm:spPr/>
    </dgm:pt>
    <dgm:pt modelId="{37267F47-D14F-4D90-8BF5-50F629925B85}" type="pres">
      <dgm:prSet presAssocID="{D0B2811B-823B-4FA3-AC85-BB0B4810A5ED}" presName="theInnerList" presStyleCnt="0"/>
      <dgm:spPr/>
    </dgm:pt>
    <dgm:pt modelId="{D7FEF0A6-1E1E-4C2A-997B-D710A55CCFB8}" type="pres">
      <dgm:prSet presAssocID="{D347AF50-F2CB-471F-9F9B-C926505C2497}" presName="childNode" presStyleLbl="node1" presStyleIdx="0" presStyleCnt="11" custScaleY="133631" custLinFactNeighborX="1527" custLinFactNeighborY="-15976">
        <dgm:presLayoutVars>
          <dgm:bulletEnabled val="1"/>
        </dgm:presLayoutVars>
      </dgm:prSet>
      <dgm:spPr/>
      <dgm:t>
        <a:bodyPr/>
        <a:lstStyle/>
        <a:p>
          <a:endParaRPr lang="en-US"/>
        </a:p>
      </dgm:t>
    </dgm:pt>
    <dgm:pt modelId="{F4FE5F70-17FB-43E3-9AC4-D3AF66E852D1}" type="pres">
      <dgm:prSet presAssocID="{D0B2811B-823B-4FA3-AC85-BB0B4810A5ED}" presName="aSpace" presStyleCnt="0"/>
      <dgm:spPr/>
    </dgm:pt>
    <dgm:pt modelId="{01F8F46A-DD07-4BCF-B0C4-D449632D88BE}" type="pres">
      <dgm:prSet presAssocID="{D6B9CA9E-39A4-4EF3-B3EB-189F3C017183}" presName="compNode" presStyleCnt="0"/>
      <dgm:spPr/>
    </dgm:pt>
    <dgm:pt modelId="{620D3E18-8B96-41BF-82E9-969D31779F97}" type="pres">
      <dgm:prSet presAssocID="{D6B9CA9E-39A4-4EF3-B3EB-189F3C017183}" presName="aNode" presStyleLbl="bgShp" presStyleIdx="1" presStyleCnt="5"/>
      <dgm:spPr/>
      <dgm:t>
        <a:bodyPr/>
        <a:lstStyle/>
        <a:p>
          <a:endParaRPr lang="en-US"/>
        </a:p>
      </dgm:t>
    </dgm:pt>
    <dgm:pt modelId="{CCC6AC35-1EDF-4017-8D08-B45B0B99B5D9}" type="pres">
      <dgm:prSet presAssocID="{D6B9CA9E-39A4-4EF3-B3EB-189F3C017183}" presName="textNode" presStyleLbl="bgShp" presStyleIdx="1" presStyleCnt="5"/>
      <dgm:spPr/>
      <dgm:t>
        <a:bodyPr/>
        <a:lstStyle/>
        <a:p>
          <a:endParaRPr lang="en-US"/>
        </a:p>
      </dgm:t>
    </dgm:pt>
    <dgm:pt modelId="{9D1E0471-D9C3-4F3F-BBB2-D7F000E9B993}" type="pres">
      <dgm:prSet presAssocID="{D6B9CA9E-39A4-4EF3-B3EB-189F3C017183}" presName="compChildNode" presStyleCnt="0"/>
      <dgm:spPr/>
    </dgm:pt>
    <dgm:pt modelId="{8E0DD84F-7B73-4F28-AC3C-9E7EE5842563}" type="pres">
      <dgm:prSet presAssocID="{D6B9CA9E-39A4-4EF3-B3EB-189F3C017183}" presName="theInnerList" presStyleCnt="0"/>
      <dgm:spPr/>
    </dgm:pt>
    <dgm:pt modelId="{CFD1A235-CEEB-40A5-93EC-A9F17622B3E4}" type="pres">
      <dgm:prSet presAssocID="{941C5656-BE61-4138-A95B-0204A5881EBF}" presName="childNode" presStyleLbl="node1" presStyleIdx="1" presStyleCnt="11" custScaleY="133631" custLinFactNeighborX="1527" custLinFactNeighborY="-15976">
        <dgm:presLayoutVars>
          <dgm:bulletEnabled val="1"/>
        </dgm:presLayoutVars>
      </dgm:prSet>
      <dgm:spPr/>
      <dgm:t>
        <a:bodyPr/>
        <a:lstStyle/>
        <a:p>
          <a:endParaRPr lang="en-US"/>
        </a:p>
      </dgm:t>
    </dgm:pt>
    <dgm:pt modelId="{0E897E19-CA71-4155-A466-E02B67B087C1}" type="pres">
      <dgm:prSet presAssocID="{D6B9CA9E-39A4-4EF3-B3EB-189F3C017183}" presName="aSpace" presStyleCnt="0"/>
      <dgm:spPr/>
    </dgm:pt>
    <dgm:pt modelId="{C429871F-CCA7-46AF-94A9-43F59A3631A5}" type="pres">
      <dgm:prSet presAssocID="{C8A37A95-B18D-4F55-8353-0FCE90A96E30}" presName="compNode" presStyleCnt="0"/>
      <dgm:spPr/>
    </dgm:pt>
    <dgm:pt modelId="{DFCE7CEF-D479-49D0-97AA-77F52876337C}" type="pres">
      <dgm:prSet presAssocID="{C8A37A95-B18D-4F55-8353-0FCE90A96E30}" presName="aNode" presStyleLbl="bgShp" presStyleIdx="2" presStyleCnt="5"/>
      <dgm:spPr/>
      <dgm:t>
        <a:bodyPr/>
        <a:lstStyle/>
        <a:p>
          <a:endParaRPr lang="en-US"/>
        </a:p>
      </dgm:t>
    </dgm:pt>
    <dgm:pt modelId="{7FD2B1AF-490A-4D97-BE20-7F47B5D8845A}" type="pres">
      <dgm:prSet presAssocID="{C8A37A95-B18D-4F55-8353-0FCE90A96E30}" presName="textNode" presStyleLbl="bgShp" presStyleIdx="2" presStyleCnt="5"/>
      <dgm:spPr/>
      <dgm:t>
        <a:bodyPr/>
        <a:lstStyle/>
        <a:p>
          <a:endParaRPr lang="en-US"/>
        </a:p>
      </dgm:t>
    </dgm:pt>
    <dgm:pt modelId="{244B52EA-F34C-4838-8050-30A4B02D546F}" type="pres">
      <dgm:prSet presAssocID="{C8A37A95-B18D-4F55-8353-0FCE90A96E30}" presName="compChildNode" presStyleCnt="0"/>
      <dgm:spPr/>
    </dgm:pt>
    <dgm:pt modelId="{8C3A540F-30D0-41A3-9B8B-64FE7964ECD0}" type="pres">
      <dgm:prSet presAssocID="{C8A37A95-B18D-4F55-8353-0FCE90A96E30}" presName="theInnerList" presStyleCnt="0"/>
      <dgm:spPr/>
    </dgm:pt>
    <dgm:pt modelId="{14081092-5330-4780-A25E-224B32E212BC}" type="pres">
      <dgm:prSet presAssocID="{B7A6D637-CD36-4BAE-9B66-97C12D03E913}" presName="childNode" presStyleLbl="node1" presStyleIdx="2" presStyleCnt="11" custScaleY="133631" custLinFactNeighborX="1527" custLinFactNeighborY="-15976">
        <dgm:presLayoutVars>
          <dgm:bulletEnabled val="1"/>
        </dgm:presLayoutVars>
      </dgm:prSet>
      <dgm:spPr/>
      <dgm:t>
        <a:bodyPr/>
        <a:lstStyle/>
        <a:p>
          <a:endParaRPr lang="en-US"/>
        </a:p>
      </dgm:t>
    </dgm:pt>
    <dgm:pt modelId="{31715AD3-D213-4A61-9AB2-9CB86BFF28E7}" type="pres">
      <dgm:prSet presAssocID="{C8A37A95-B18D-4F55-8353-0FCE90A96E30}" presName="aSpace" presStyleCnt="0"/>
      <dgm:spPr/>
    </dgm:pt>
    <dgm:pt modelId="{310B9000-2A64-449E-B9CC-1AB7A4D27187}" type="pres">
      <dgm:prSet presAssocID="{06FFD6AE-ABDC-4A0B-9707-A4C2154224C9}" presName="compNode" presStyleCnt="0"/>
      <dgm:spPr/>
    </dgm:pt>
    <dgm:pt modelId="{60E97B23-79EC-45BC-9EAE-607E1AE5DE32}" type="pres">
      <dgm:prSet presAssocID="{06FFD6AE-ABDC-4A0B-9707-A4C2154224C9}" presName="aNode" presStyleLbl="bgShp" presStyleIdx="3" presStyleCnt="5"/>
      <dgm:spPr/>
      <dgm:t>
        <a:bodyPr/>
        <a:lstStyle/>
        <a:p>
          <a:endParaRPr lang="en-US"/>
        </a:p>
      </dgm:t>
    </dgm:pt>
    <dgm:pt modelId="{3692AAED-C60B-47CC-A87B-CAB2CEBC83A3}" type="pres">
      <dgm:prSet presAssocID="{06FFD6AE-ABDC-4A0B-9707-A4C2154224C9}" presName="textNode" presStyleLbl="bgShp" presStyleIdx="3" presStyleCnt="5"/>
      <dgm:spPr/>
      <dgm:t>
        <a:bodyPr/>
        <a:lstStyle/>
        <a:p>
          <a:endParaRPr lang="en-US"/>
        </a:p>
      </dgm:t>
    </dgm:pt>
    <dgm:pt modelId="{3DA64609-695B-479A-BAA9-855F2A019795}" type="pres">
      <dgm:prSet presAssocID="{06FFD6AE-ABDC-4A0B-9707-A4C2154224C9}" presName="compChildNode" presStyleCnt="0"/>
      <dgm:spPr/>
    </dgm:pt>
    <dgm:pt modelId="{19D25803-AC9C-46E7-ADB8-5319DAAC4413}" type="pres">
      <dgm:prSet presAssocID="{06FFD6AE-ABDC-4A0B-9707-A4C2154224C9}" presName="theInnerList" presStyleCnt="0"/>
      <dgm:spPr/>
    </dgm:pt>
    <dgm:pt modelId="{0F7B824D-8E0B-44A9-B1BF-F541FC8D06AD}" type="pres">
      <dgm:prSet presAssocID="{402C4663-5FDA-4012-AC99-06FD154F0F8B}" presName="childNode" presStyleLbl="node1" presStyleIdx="3" presStyleCnt="11" custScaleY="2000000" custLinFactY="-1300000" custLinFactNeighborX="2400" custLinFactNeighborY="-1311940">
        <dgm:presLayoutVars>
          <dgm:bulletEnabled val="1"/>
        </dgm:presLayoutVars>
      </dgm:prSet>
      <dgm:spPr/>
      <dgm:t>
        <a:bodyPr/>
        <a:lstStyle/>
        <a:p>
          <a:endParaRPr lang="en-US"/>
        </a:p>
      </dgm:t>
    </dgm:pt>
    <dgm:pt modelId="{6400092E-EC99-47FB-8A8B-29C7D9B8B969}" type="pres">
      <dgm:prSet presAssocID="{402C4663-5FDA-4012-AC99-06FD154F0F8B}" presName="aSpace2" presStyleCnt="0"/>
      <dgm:spPr/>
    </dgm:pt>
    <dgm:pt modelId="{8C6E04FD-D88F-411C-9469-018FF7CA3FDA}" type="pres">
      <dgm:prSet presAssocID="{874C9A71-24FD-4353-BBC2-724254006145}" presName="childNode" presStyleLbl="node1" presStyleIdx="4" presStyleCnt="11" custScaleY="2000000" custLinFactY="-875426" custLinFactNeighborX="1527" custLinFactNeighborY="-900000">
        <dgm:presLayoutVars>
          <dgm:bulletEnabled val="1"/>
        </dgm:presLayoutVars>
      </dgm:prSet>
      <dgm:spPr/>
      <dgm:t>
        <a:bodyPr/>
        <a:lstStyle/>
        <a:p>
          <a:endParaRPr lang="en-US"/>
        </a:p>
      </dgm:t>
    </dgm:pt>
    <dgm:pt modelId="{97204252-2006-4242-9BEB-75D152B7A3D4}" type="pres">
      <dgm:prSet presAssocID="{874C9A71-24FD-4353-BBC2-724254006145}" presName="aSpace2" presStyleCnt="0"/>
      <dgm:spPr/>
    </dgm:pt>
    <dgm:pt modelId="{B75A67E7-D95C-463D-A1F6-D5A0F9C52415}" type="pres">
      <dgm:prSet presAssocID="{10684878-1793-4A6D-A10D-E02E1C9D2762}" presName="childNode" presStyleLbl="node1" presStyleIdx="5" presStyleCnt="11" custScaleY="2000000" custLinFactY="-546545" custLinFactNeighborX="1527" custLinFactNeighborY="-600000">
        <dgm:presLayoutVars>
          <dgm:bulletEnabled val="1"/>
        </dgm:presLayoutVars>
      </dgm:prSet>
      <dgm:spPr/>
      <dgm:t>
        <a:bodyPr/>
        <a:lstStyle/>
        <a:p>
          <a:endParaRPr lang="en-US"/>
        </a:p>
      </dgm:t>
    </dgm:pt>
    <dgm:pt modelId="{7C71425D-C397-4510-8E80-E08C158633E0}" type="pres">
      <dgm:prSet presAssocID="{10684878-1793-4A6D-A10D-E02E1C9D2762}" presName="aSpace2" presStyleCnt="0"/>
      <dgm:spPr/>
    </dgm:pt>
    <dgm:pt modelId="{6AD083E7-B973-4174-9BF3-2A0C947BB5F0}" type="pres">
      <dgm:prSet presAssocID="{E06040B7-398C-4BC3-9678-731DF6A3678C}" presName="childNode" presStyleLbl="node1" presStyleIdx="6" presStyleCnt="11" custScaleY="2000000" custLinFactY="-217253" custLinFactNeighborX="1527" custLinFactNeighborY="-300000">
        <dgm:presLayoutVars>
          <dgm:bulletEnabled val="1"/>
        </dgm:presLayoutVars>
      </dgm:prSet>
      <dgm:spPr/>
      <dgm:t>
        <a:bodyPr/>
        <a:lstStyle/>
        <a:p>
          <a:endParaRPr lang="en-US"/>
        </a:p>
      </dgm:t>
    </dgm:pt>
    <dgm:pt modelId="{64EB950D-C1BA-4AFF-82A7-BE0842973C4E}" type="pres">
      <dgm:prSet presAssocID="{E06040B7-398C-4BC3-9678-731DF6A3678C}" presName="aSpace2" presStyleCnt="0"/>
      <dgm:spPr/>
    </dgm:pt>
    <dgm:pt modelId="{C51C5828-E863-4AB4-9EF7-A1E6DE40A22B}" type="pres">
      <dgm:prSet presAssocID="{8671676E-3A0C-4EB6-B306-B1A2232B8528}" presName="childNode" presStyleLbl="node1" presStyleIdx="7" presStyleCnt="11" custScaleY="2000000" custLinFactY="46866" custLinFactNeighborX="1527" custLinFactNeighborY="100000">
        <dgm:presLayoutVars>
          <dgm:bulletEnabled val="1"/>
        </dgm:presLayoutVars>
      </dgm:prSet>
      <dgm:spPr/>
      <dgm:t>
        <a:bodyPr/>
        <a:lstStyle/>
        <a:p>
          <a:endParaRPr lang="en-US"/>
        </a:p>
      </dgm:t>
    </dgm:pt>
    <dgm:pt modelId="{A1235646-B69E-4A89-B96C-A54D4F3B933D}" type="pres">
      <dgm:prSet presAssocID="{8671676E-3A0C-4EB6-B306-B1A2232B8528}" presName="aSpace2" presStyleCnt="0"/>
      <dgm:spPr/>
    </dgm:pt>
    <dgm:pt modelId="{76448D5F-6066-46A7-BDCA-68A87DE9B67B}" type="pres">
      <dgm:prSet presAssocID="{79B8C29A-8679-4165-925D-CBD8F8E43678}" presName="childNode" presStyleLbl="node1" presStyleIdx="8" presStyleCnt="11" custScaleY="2000000" custLinFactY="300000" custLinFactNeighborX="1527" custLinFactNeighborY="307259">
        <dgm:presLayoutVars>
          <dgm:bulletEnabled val="1"/>
        </dgm:presLayoutVars>
      </dgm:prSet>
      <dgm:spPr/>
      <dgm:t>
        <a:bodyPr/>
        <a:lstStyle/>
        <a:p>
          <a:endParaRPr lang="en-US"/>
        </a:p>
      </dgm:t>
    </dgm:pt>
    <dgm:pt modelId="{3AC6B342-63D5-4DF8-90CB-FE8F5205A908}" type="pres">
      <dgm:prSet presAssocID="{79B8C29A-8679-4165-925D-CBD8F8E43678}" presName="aSpace2" presStyleCnt="0"/>
      <dgm:spPr/>
    </dgm:pt>
    <dgm:pt modelId="{76095D0A-2B68-4B73-9A8E-1A40E0B6C8C1}" type="pres">
      <dgm:prSet presAssocID="{4D3B4706-D58F-4BBD-840F-BB3C3AD4CCEF}" presName="childNode" presStyleLbl="node1" presStyleIdx="9" presStyleCnt="11" custScaleY="2000000" custLinFactY="595580" custLinFactNeighborX="1527" custLinFactNeighborY="600000">
        <dgm:presLayoutVars>
          <dgm:bulletEnabled val="1"/>
        </dgm:presLayoutVars>
      </dgm:prSet>
      <dgm:spPr/>
      <dgm:t>
        <a:bodyPr/>
        <a:lstStyle/>
        <a:p>
          <a:endParaRPr lang="en-US"/>
        </a:p>
      </dgm:t>
    </dgm:pt>
    <dgm:pt modelId="{A40E3EBC-95F3-457A-8B50-F5155151375C}" type="pres">
      <dgm:prSet presAssocID="{06FFD6AE-ABDC-4A0B-9707-A4C2154224C9}" presName="aSpace" presStyleCnt="0"/>
      <dgm:spPr/>
    </dgm:pt>
    <dgm:pt modelId="{9BA20E60-C141-404F-994C-F38953D4CFA6}" type="pres">
      <dgm:prSet presAssocID="{D3EB350A-0AD1-436F-86CB-8CC50D9994B5}" presName="compNode" presStyleCnt="0"/>
      <dgm:spPr/>
    </dgm:pt>
    <dgm:pt modelId="{00586D66-A5B7-4F2E-B59D-500E189F541F}" type="pres">
      <dgm:prSet presAssocID="{D3EB350A-0AD1-436F-86CB-8CC50D9994B5}" presName="aNode" presStyleLbl="bgShp" presStyleIdx="4" presStyleCnt="5"/>
      <dgm:spPr/>
      <dgm:t>
        <a:bodyPr/>
        <a:lstStyle/>
        <a:p>
          <a:endParaRPr lang="en-US"/>
        </a:p>
      </dgm:t>
    </dgm:pt>
    <dgm:pt modelId="{121E5CEA-B54A-4AB4-964A-23F446BD1681}" type="pres">
      <dgm:prSet presAssocID="{D3EB350A-0AD1-436F-86CB-8CC50D9994B5}" presName="textNode" presStyleLbl="bgShp" presStyleIdx="4" presStyleCnt="5"/>
      <dgm:spPr/>
      <dgm:t>
        <a:bodyPr/>
        <a:lstStyle/>
        <a:p>
          <a:endParaRPr lang="en-US"/>
        </a:p>
      </dgm:t>
    </dgm:pt>
    <dgm:pt modelId="{4FE2A067-799D-4E60-BB9B-126C1E712CA1}" type="pres">
      <dgm:prSet presAssocID="{D3EB350A-0AD1-436F-86CB-8CC50D9994B5}" presName="compChildNode" presStyleCnt="0"/>
      <dgm:spPr/>
    </dgm:pt>
    <dgm:pt modelId="{D738B248-1CC5-4A91-86C2-1FE63CB5EC83}" type="pres">
      <dgm:prSet presAssocID="{D3EB350A-0AD1-436F-86CB-8CC50D9994B5}" presName="theInnerList" presStyleCnt="0"/>
      <dgm:spPr/>
    </dgm:pt>
    <dgm:pt modelId="{925CCF41-C420-4B67-A2F7-BCF105E0509F}" type="pres">
      <dgm:prSet presAssocID="{2D79F3DF-F10F-446A-AD77-94B52C69C567}" presName="childNode" presStyleLbl="node1" presStyleIdx="10" presStyleCnt="11" custScaleY="133631" custLinFactNeighborX="1527" custLinFactNeighborY="-15976">
        <dgm:presLayoutVars>
          <dgm:bulletEnabled val="1"/>
        </dgm:presLayoutVars>
      </dgm:prSet>
      <dgm:spPr/>
      <dgm:t>
        <a:bodyPr/>
        <a:lstStyle/>
        <a:p>
          <a:endParaRPr lang="en-US"/>
        </a:p>
      </dgm:t>
    </dgm:pt>
  </dgm:ptLst>
  <dgm:cxnLst>
    <dgm:cxn modelId="{24192DB9-53D9-4C03-9A9F-24574A5C6C69}" type="presOf" srcId="{2D79F3DF-F10F-446A-AD77-94B52C69C567}" destId="{925CCF41-C420-4B67-A2F7-BCF105E0509F}" srcOrd="0" destOrd="0" presId="urn:microsoft.com/office/officeart/2005/8/layout/lProcess2"/>
    <dgm:cxn modelId="{75C9B49D-4B0D-4BB8-8D4F-9AB57AFC7A3B}" srcId="{06FFD6AE-ABDC-4A0B-9707-A4C2154224C9}" destId="{E06040B7-398C-4BC3-9678-731DF6A3678C}" srcOrd="3" destOrd="0" parTransId="{A775CC30-A6EB-42A3-8319-81685CD619E4}" sibTransId="{3B47A631-E604-4FD5-A865-7340CC03C768}"/>
    <dgm:cxn modelId="{9911A3B5-CE52-433E-9B10-D47C34AFBB9C}" type="presOf" srcId="{D41FD897-B151-4841-864A-3BCC0355C280}" destId="{9AC419EC-2C2A-465C-B9A9-6B64E17C49C4}" srcOrd="0" destOrd="0" presId="urn:microsoft.com/office/officeart/2005/8/layout/lProcess2"/>
    <dgm:cxn modelId="{152BF430-8962-471A-A793-48710D0FE191}" srcId="{06FFD6AE-ABDC-4A0B-9707-A4C2154224C9}" destId="{4D3B4706-D58F-4BBD-840F-BB3C3AD4CCEF}" srcOrd="6" destOrd="0" parTransId="{9341173A-F0A1-49AF-80A7-79845D725959}" sibTransId="{61D2D7B9-5ACD-4972-B063-2AF3856CB753}"/>
    <dgm:cxn modelId="{3718FC7C-9C7A-4022-8C3E-62829150A7BB}" type="presOf" srcId="{06FFD6AE-ABDC-4A0B-9707-A4C2154224C9}" destId="{60E97B23-79EC-45BC-9EAE-607E1AE5DE32}" srcOrd="0" destOrd="0" presId="urn:microsoft.com/office/officeart/2005/8/layout/lProcess2"/>
    <dgm:cxn modelId="{6111FD8B-B401-48BB-B820-381C38E3D939}" type="presOf" srcId="{D0B2811B-823B-4FA3-AC85-BB0B4810A5ED}" destId="{F7C21EF3-A8D5-4C82-A6F5-1A59F4749DA1}" srcOrd="0" destOrd="0" presId="urn:microsoft.com/office/officeart/2005/8/layout/lProcess2"/>
    <dgm:cxn modelId="{7BFE4BAD-FE45-4DFB-89E5-DFF8330D1F6A}" type="presOf" srcId="{10684878-1793-4A6D-A10D-E02E1C9D2762}" destId="{B75A67E7-D95C-463D-A1F6-D5A0F9C52415}" srcOrd="0" destOrd="0" presId="urn:microsoft.com/office/officeart/2005/8/layout/lProcess2"/>
    <dgm:cxn modelId="{0AC538FF-4E4A-4CB7-A522-593564EFDCC1}" type="presOf" srcId="{941C5656-BE61-4138-A95B-0204A5881EBF}" destId="{CFD1A235-CEEB-40A5-93EC-A9F17622B3E4}" srcOrd="0" destOrd="0" presId="urn:microsoft.com/office/officeart/2005/8/layout/lProcess2"/>
    <dgm:cxn modelId="{3F158FEB-B378-49D7-8EDB-DAF25714A25E}" srcId="{D3EB350A-0AD1-436F-86CB-8CC50D9994B5}" destId="{2D79F3DF-F10F-446A-AD77-94B52C69C567}" srcOrd="0" destOrd="0" parTransId="{0840CBB1-6CFC-4670-A511-472AE79A5B5E}" sibTransId="{1B6C9DD7-0438-4C6A-A6C2-C8042C6B9B9A}"/>
    <dgm:cxn modelId="{3B08C8EB-96C5-4471-86AE-1C579B6454DB}" srcId="{D6B9CA9E-39A4-4EF3-B3EB-189F3C017183}" destId="{941C5656-BE61-4138-A95B-0204A5881EBF}" srcOrd="0" destOrd="0" parTransId="{5867A49D-E6C8-449A-8F07-94B9F0AD7409}" sibTransId="{ABACF601-C174-4C1F-B1A3-1E1639B3B4C5}"/>
    <dgm:cxn modelId="{0D4619CE-C1B8-4BF3-A6C1-A3F8C9DAF479}" srcId="{06FFD6AE-ABDC-4A0B-9707-A4C2154224C9}" destId="{10684878-1793-4A6D-A10D-E02E1C9D2762}" srcOrd="2" destOrd="0" parTransId="{E9725C37-D479-4CF3-98D1-2C896CF2D8B7}" sibTransId="{4D173ED1-1C28-4389-B317-B2E12DF38634}"/>
    <dgm:cxn modelId="{3DDA5749-01BA-4244-8271-88B03713614A}" srcId="{D0B2811B-823B-4FA3-AC85-BB0B4810A5ED}" destId="{D347AF50-F2CB-471F-9F9B-C926505C2497}" srcOrd="0" destOrd="0" parTransId="{60039FA6-FB29-4A1E-8432-665756D1CCD9}" sibTransId="{71621F6C-61E6-45C6-BE6F-7E2D88994FC8}"/>
    <dgm:cxn modelId="{A0A84AF6-9BAC-4EBC-B66C-A1A8A173E7BF}" srcId="{D41FD897-B151-4841-864A-3BCC0355C280}" destId="{D6B9CA9E-39A4-4EF3-B3EB-189F3C017183}" srcOrd="1" destOrd="0" parTransId="{45C518F9-21DC-4222-8D8B-AADB18405541}" sibTransId="{65EA37FE-26DA-4893-9579-E14E583EEA95}"/>
    <dgm:cxn modelId="{74EA3593-A641-4BD5-B697-69DA62BC892A}" type="presOf" srcId="{D0B2811B-823B-4FA3-AC85-BB0B4810A5ED}" destId="{7D1DCA8C-4D42-42D7-979A-FB4F2B8E066B}" srcOrd="1" destOrd="0" presId="urn:microsoft.com/office/officeart/2005/8/layout/lProcess2"/>
    <dgm:cxn modelId="{F6B0E090-164C-421C-8957-07CD28B502A7}" srcId="{06FFD6AE-ABDC-4A0B-9707-A4C2154224C9}" destId="{8671676E-3A0C-4EB6-B306-B1A2232B8528}" srcOrd="4" destOrd="0" parTransId="{7FAA7338-47BA-4C9A-9D35-A66A4F6777C4}" sibTransId="{6FC107DC-9093-4550-95A2-81163795F5E2}"/>
    <dgm:cxn modelId="{2DC55048-A507-494F-9865-BCDEA8093DE9}" srcId="{06FFD6AE-ABDC-4A0B-9707-A4C2154224C9}" destId="{79B8C29A-8679-4165-925D-CBD8F8E43678}" srcOrd="5" destOrd="0" parTransId="{515643A0-BE6B-4C2A-A2D8-77AC624B9275}" sibTransId="{F4A84AEF-6298-4315-BD76-54006843E554}"/>
    <dgm:cxn modelId="{EBB053E0-82B9-4459-9DF8-3940E1F0F894}" srcId="{06FFD6AE-ABDC-4A0B-9707-A4C2154224C9}" destId="{402C4663-5FDA-4012-AC99-06FD154F0F8B}" srcOrd="0" destOrd="0" parTransId="{F3DD67FE-7E60-4803-94EB-D6E3811F7C2F}" sibTransId="{67B1D5DF-412E-4680-8FE5-CB3B1AABB046}"/>
    <dgm:cxn modelId="{0E387D4B-BFB8-4995-AF3D-F14297EA6D4E}" type="presOf" srcId="{D6B9CA9E-39A4-4EF3-B3EB-189F3C017183}" destId="{620D3E18-8B96-41BF-82E9-969D31779F97}" srcOrd="0" destOrd="0" presId="urn:microsoft.com/office/officeart/2005/8/layout/lProcess2"/>
    <dgm:cxn modelId="{4D0E3659-6808-43F1-B8CD-6C7746E245AF}" type="presOf" srcId="{D347AF50-F2CB-471F-9F9B-C926505C2497}" destId="{D7FEF0A6-1E1E-4C2A-997B-D710A55CCFB8}" srcOrd="0" destOrd="0" presId="urn:microsoft.com/office/officeart/2005/8/layout/lProcess2"/>
    <dgm:cxn modelId="{CD3C922A-C075-43AB-ABBE-F7E6E525DC2F}" type="presOf" srcId="{C8A37A95-B18D-4F55-8353-0FCE90A96E30}" destId="{DFCE7CEF-D479-49D0-97AA-77F52876337C}" srcOrd="0" destOrd="0" presId="urn:microsoft.com/office/officeart/2005/8/layout/lProcess2"/>
    <dgm:cxn modelId="{15115245-8C28-451D-83A7-5787E0A1F824}" type="presOf" srcId="{874C9A71-24FD-4353-BBC2-724254006145}" destId="{8C6E04FD-D88F-411C-9469-018FF7CA3FDA}" srcOrd="0" destOrd="0" presId="urn:microsoft.com/office/officeart/2005/8/layout/lProcess2"/>
    <dgm:cxn modelId="{4DAAE42B-9C4E-4EB3-9DC0-19AD65FC167E}" type="presOf" srcId="{C8A37A95-B18D-4F55-8353-0FCE90A96E30}" destId="{7FD2B1AF-490A-4D97-BE20-7F47B5D8845A}" srcOrd="1" destOrd="0" presId="urn:microsoft.com/office/officeart/2005/8/layout/lProcess2"/>
    <dgm:cxn modelId="{6DD39E37-450D-47C7-9247-EADBC07920DC}" srcId="{D41FD897-B151-4841-864A-3BCC0355C280}" destId="{06FFD6AE-ABDC-4A0B-9707-A4C2154224C9}" srcOrd="3" destOrd="0" parTransId="{9ACCE8D2-B578-4F5D-A6CB-AD377959B7D7}" sibTransId="{BE22859F-B4A2-4519-ADB1-7E3DC0483C9A}"/>
    <dgm:cxn modelId="{C4A20F23-F68F-4C82-815A-4277E8CD4E9E}" type="presOf" srcId="{4D3B4706-D58F-4BBD-840F-BB3C3AD4CCEF}" destId="{76095D0A-2B68-4B73-9A8E-1A40E0B6C8C1}" srcOrd="0" destOrd="0" presId="urn:microsoft.com/office/officeart/2005/8/layout/lProcess2"/>
    <dgm:cxn modelId="{CDB7EBFC-5DEE-4C0E-AE4C-5EAF31437686}" srcId="{D41FD897-B151-4841-864A-3BCC0355C280}" destId="{D3EB350A-0AD1-436F-86CB-8CC50D9994B5}" srcOrd="4" destOrd="0" parTransId="{5241304C-6057-491F-8FFD-93695C20AFF6}" sibTransId="{35AAC28A-E878-4FEA-A7EF-BEC102519F72}"/>
    <dgm:cxn modelId="{EF2AD681-1B2D-4476-97CB-5CBDABA22D05}" type="presOf" srcId="{8671676E-3A0C-4EB6-B306-B1A2232B8528}" destId="{C51C5828-E863-4AB4-9EF7-A1E6DE40A22B}" srcOrd="0" destOrd="0" presId="urn:microsoft.com/office/officeart/2005/8/layout/lProcess2"/>
    <dgm:cxn modelId="{CFB7FA4F-85ED-4F96-8D85-2A31AB660A0E}" type="presOf" srcId="{06FFD6AE-ABDC-4A0B-9707-A4C2154224C9}" destId="{3692AAED-C60B-47CC-A87B-CAB2CEBC83A3}" srcOrd="1" destOrd="0" presId="urn:microsoft.com/office/officeart/2005/8/layout/lProcess2"/>
    <dgm:cxn modelId="{577E0FD9-8F09-4D9C-9762-EE8021C6DB00}" type="presOf" srcId="{E06040B7-398C-4BC3-9678-731DF6A3678C}" destId="{6AD083E7-B973-4174-9BF3-2A0C947BB5F0}" srcOrd="0" destOrd="0" presId="urn:microsoft.com/office/officeart/2005/8/layout/lProcess2"/>
    <dgm:cxn modelId="{A163E04F-44C9-4DCC-A51B-8EDBAB9BFBC2}" srcId="{D41FD897-B151-4841-864A-3BCC0355C280}" destId="{C8A37A95-B18D-4F55-8353-0FCE90A96E30}" srcOrd="2" destOrd="0" parTransId="{921D88E0-75B5-4A99-BFAE-888DFC6462BC}" sibTransId="{03F1A227-3ACF-4E61-8594-8DA070CCCED3}"/>
    <dgm:cxn modelId="{7793F249-D1B3-4C28-AAD2-411CEADE0EF0}" srcId="{C8A37A95-B18D-4F55-8353-0FCE90A96E30}" destId="{B7A6D637-CD36-4BAE-9B66-97C12D03E913}" srcOrd="0" destOrd="0" parTransId="{99195E50-8A67-4BE2-B48A-E96A069CA2F8}" sibTransId="{0E9F57E2-D8C3-456C-ADE5-B96781347B77}"/>
    <dgm:cxn modelId="{6A69CB9B-B218-4502-8A42-E98D5C3C69ED}" type="presOf" srcId="{D3EB350A-0AD1-436F-86CB-8CC50D9994B5}" destId="{00586D66-A5B7-4F2E-B59D-500E189F541F}" srcOrd="0" destOrd="0" presId="urn:microsoft.com/office/officeart/2005/8/layout/lProcess2"/>
    <dgm:cxn modelId="{DE43A82F-6E7E-4367-9169-8F5E5BA3AB27}" type="presOf" srcId="{79B8C29A-8679-4165-925D-CBD8F8E43678}" destId="{76448D5F-6066-46A7-BDCA-68A87DE9B67B}" srcOrd="0" destOrd="0" presId="urn:microsoft.com/office/officeart/2005/8/layout/lProcess2"/>
    <dgm:cxn modelId="{AD7EE3F6-1CB8-4572-AE94-7777C9610AA7}" srcId="{D41FD897-B151-4841-864A-3BCC0355C280}" destId="{D0B2811B-823B-4FA3-AC85-BB0B4810A5ED}" srcOrd="0" destOrd="0" parTransId="{3C5B8456-DC7E-4B2E-AE1F-1B0278A01790}" sibTransId="{CF507D93-148B-4087-B87D-437624202A21}"/>
    <dgm:cxn modelId="{1A496846-3DD7-41C5-AC9B-F4AEA4B4C4D9}" type="presOf" srcId="{402C4663-5FDA-4012-AC99-06FD154F0F8B}" destId="{0F7B824D-8E0B-44A9-B1BF-F541FC8D06AD}" srcOrd="0" destOrd="0" presId="urn:microsoft.com/office/officeart/2005/8/layout/lProcess2"/>
    <dgm:cxn modelId="{184A3602-A1D8-4056-A145-BD48130BDEF7}" type="presOf" srcId="{B7A6D637-CD36-4BAE-9B66-97C12D03E913}" destId="{14081092-5330-4780-A25E-224B32E212BC}" srcOrd="0" destOrd="0" presId="urn:microsoft.com/office/officeart/2005/8/layout/lProcess2"/>
    <dgm:cxn modelId="{D4EB30A5-DECC-4771-839C-46ED96BD4C67}" srcId="{06FFD6AE-ABDC-4A0B-9707-A4C2154224C9}" destId="{874C9A71-24FD-4353-BBC2-724254006145}" srcOrd="1" destOrd="0" parTransId="{3FD3A734-2D68-4080-BAAD-B335333E56DF}" sibTransId="{195A9A67-CFD6-4B97-8794-1EA8D095E2DC}"/>
    <dgm:cxn modelId="{B4524177-7DB0-4B90-972B-970878FB32F0}" type="presOf" srcId="{D6B9CA9E-39A4-4EF3-B3EB-189F3C017183}" destId="{CCC6AC35-1EDF-4017-8D08-B45B0B99B5D9}" srcOrd="1" destOrd="0" presId="urn:microsoft.com/office/officeart/2005/8/layout/lProcess2"/>
    <dgm:cxn modelId="{8E20E004-C3E7-4574-AA5B-33800EDAD9D0}" type="presOf" srcId="{D3EB350A-0AD1-436F-86CB-8CC50D9994B5}" destId="{121E5CEA-B54A-4AB4-964A-23F446BD1681}" srcOrd="1" destOrd="0" presId="urn:microsoft.com/office/officeart/2005/8/layout/lProcess2"/>
    <dgm:cxn modelId="{1217EFD9-FB59-42A9-850C-4EE21D312844}" type="presParOf" srcId="{9AC419EC-2C2A-465C-B9A9-6B64E17C49C4}" destId="{85E81C06-8790-4DEE-8DC0-52E987AEA6AF}" srcOrd="0" destOrd="0" presId="urn:microsoft.com/office/officeart/2005/8/layout/lProcess2"/>
    <dgm:cxn modelId="{E62F7C81-8E5E-4225-82D2-20BB60D18305}" type="presParOf" srcId="{85E81C06-8790-4DEE-8DC0-52E987AEA6AF}" destId="{F7C21EF3-A8D5-4C82-A6F5-1A59F4749DA1}" srcOrd="0" destOrd="0" presId="urn:microsoft.com/office/officeart/2005/8/layout/lProcess2"/>
    <dgm:cxn modelId="{1B9BE9EC-0ADD-4EDF-BF50-DAD62A585B6F}" type="presParOf" srcId="{85E81C06-8790-4DEE-8DC0-52E987AEA6AF}" destId="{7D1DCA8C-4D42-42D7-979A-FB4F2B8E066B}" srcOrd="1" destOrd="0" presId="urn:microsoft.com/office/officeart/2005/8/layout/lProcess2"/>
    <dgm:cxn modelId="{4889B687-D801-4296-B57C-D168F5204212}" type="presParOf" srcId="{85E81C06-8790-4DEE-8DC0-52E987AEA6AF}" destId="{D9E1AF89-6E48-4DB4-9AFB-78CC89CA46B7}" srcOrd="2" destOrd="0" presId="urn:microsoft.com/office/officeart/2005/8/layout/lProcess2"/>
    <dgm:cxn modelId="{D752A427-AD7D-4FE0-B879-B6367866B3A0}" type="presParOf" srcId="{D9E1AF89-6E48-4DB4-9AFB-78CC89CA46B7}" destId="{37267F47-D14F-4D90-8BF5-50F629925B85}" srcOrd="0" destOrd="0" presId="urn:microsoft.com/office/officeart/2005/8/layout/lProcess2"/>
    <dgm:cxn modelId="{05E7104F-9F13-42EC-B8C1-AE6671BA0CDD}" type="presParOf" srcId="{37267F47-D14F-4D90-8BF5-50F629925B85}" destId="{D7FEF0A6-1E1E-4C2A-997B-D710A55CCFB8}" srcOrd="0" destOrd="0" presId="urn:microsoft.com/office/officeart/2005/8/layout/lProcess2"/>
    <dgm:cxn modelId="{70C5710C-349D-486D-99F2-D7C1AF2A07BE}" type="presParOf" srcId="{9AC419EC-2C2A-465C-B9A9-6B64E17C49C4}" destId="{F4FE5F70-17FB-43E3-9AC4-D3AF66E852D1}" srcOrd="1" destOrd="0" presId="urn:microsoft.com/office/officeart/2005/8/layout/lProcess2"/>
    <dgm:cxn modelId="{B6FC6C5F-7397-47FE-A9D4-B09219ACA368}" type="presParOf" srcId="{9AC419EC-2C2A-465C-B9A9-6B64E17C49C4}" destId="{01F8F46A-DD07-4BCF-B0C4-D449632D88BE}" srcOrd="2" destOrd="0" presId="urn:microsoft.com/office/officeart/2005/8/layout/lProcess2"/>
    <dgm:cxn modelId="{F07F039C-4767-4CB1-9E1D-E155708B5C14}" type="presParOf" srcId="{01F8F46A-DD07-4BCF-B0C4-D449632D88BE}" destId="{620D3E18-8B96-41BF-82E9-969D31779F97}" srcOrd="0" destOrd="0" presId="urn:microsoft.com/office/officeart/2005/8/layout/lProcess2"/>
    <dgm:cxn modelId="{22FB64B4-8796-43B1-A851-5851CD4B329F}" type="presParOf" srcId="{01F8F46A-DD07-4BCF-B0C4-D449632D88BE}" destId="{CCC6AC35-1EDF-4017-8D08-B45B0B99B5D9}" srcOrd="1" destOrd="0" presId="urn:microsoft.com/office/officeart/2005/8/layout/lProcess2"/>
    <dgm:cxn modelId="{087D4DFB-1AE8-48BF-A819-5FA0B7197825}" type="presParOf" srcId="{01F8F46A-DD07-4BCF-B0C4-D449632D88BE}" destId="{9D1E0471-D9C3-4F3F-BBB2-D7F000E9B993}" srcOrd="2" destOrd="0" presId="urn:microsoft.com/office/officeart/2005/8/layout/lProcess2"/>
    <dgm:cxn modelId="{DDC85A7B-6D2E-46FF-BB5B-7DD34045159C}" type="presParOf" srcId="{9D1E0471-D9C3-4F3F-BBB2-D7F000E9B993}" destId="{8E0DD84F-7B73-4F28-AC3C-9E7EE5842563}" srcOrd="0" destOrd="0" presId="urn:microsoft.com/office/officeart/2005/8/layout/lProcess2"/>
    <dgm:cxn modelId="{FC48B73C-2978-431E-B278-87E01487AAD6}" type="presParOf" srcId="{8E0DD84F-7B73-4F28-AC3C-9E7EE5842563}" destId="{CFD1A235-CEEB-40A5-93EC-A9F17622B3E4}" srcOrd="0" destOrd="0" presId="urn:microsoft.com/office/officeart/2005/8/layout/lProcess2"/>
    <dgm:cxn modelId="{E7E33C04-C947-4B8D-A044-AFB0F5B57011}" type="presParOf" srcId="{9AC419EC-2C2A-465C-B9A9-6B64E17C49C4}" destId="{0E897E19-CA71-4155-A466-E02B67B087C1}" srcOrd="3" destOrd="0" presId="urn:microsoft.com/office/officeart/2005/8/layout/lProcess2"/>
    <dgm:cxn modelId="{99E23900-8300-4DAC-A099-EFCCB4EACA0B}" type="presParOf" srcId="{9AC419EC-2C2A-465C-B9A9-6B64E17C49C4}" destId="{C429871F-CCA7-46AF-94A9-43F59A3631A5}" srcOrd="4" destOrd="0" presId="urn:microsoft.com/office/officeart/2005/8/layout/lProcess2"/>
    <dgm:cxn modelId="{DE11B5BB-E67B-4F4E-976E-4C4A7E8CF761}" type="presParOf" srcId="{C429871F-CCA7-46AF-94A9-43F59A3631A5}" destId="{DFCE7CEF-D479-49D0-97AA-77F52876337C}" srcOrd="0" destOrd="0" presId="urn:microsoft.com/office/officeart/2005/8/layout/lProcess2"/>
    <dgm:cxn modelId="{7428CD76-EF56-443D-AC9A-1E7A596E3C3B}" type="presParOf" srcId="{C429871F-CCA7-46AF-94A9-43F59A3631A5}" destId="{7FD2B1AF-490A-4D97-BE20-7F47B5D8845A}" srcOrd="1" destOrd="0" presId="urn:microsoft.com/office/officeart/2005/8/layout/lProcess2"/>
    <dgm:cxn modelId="{089539DC-E3F3-4B1B-9520-08187F8AE4DD}" type="presParOf" srcId="{C429871F-CCA7-46AF-94A9-43F59A3631A5}" destId="{244B52EA-F34C-4838-8050-30A4B02D546F}" srcOrd="2" destOrd="0" presId="urn:microsoft.com/office/officeart/2005/8/layout/lProcess2"/>
    <dgm:cxn modelId="{B9F4581B-423F-4FDD-9650-6D6169F0C2C0}" type="presParOf" srcId="{244B52EA-F34C-4838-8050-30A4B02D546F}" destId="{8C3A540F-30D0-41A3-9B8B-64FE7964ECD0}" srcOrd="0" destOrd="0" presId="urn:microsoft.com/office/officeart/2005/8/layout/lProcess2"/>
    <dgm:cxn modelId="{755B37EA-C342-421C-8A9A-05ADFE69E083}" type="presParOf" srcId="{8C3A540F-30D0-41A3-9B8B-64FE7964ECD0}" destId="{14081092-5330-4780-A25E-224B32E212BC}" srcOrd="0" destOrd="0" presId="urn:microsoft.com/office/officeart/2005/8/layout/lProcess2"/>
    <dgm:cxn modelId="{BDA3578B-A107-4012-8ECC-8A711313D384}" type="presParOf" srcId="{9AC419EC-2C2A-465C-B9A9-6B64E17C49C4}" destId="{31715AD3-D213-4A61-9AB2-9CB86BFF28E7}" srcOrd="5" destOrd="0" presId="urn:microsoft.com/office/officeart/2005/8/layout/lProcess2"/>
    <dgm:cxn modelId="{245063C1-9B91-44DE-8366-D425EC5207E8}" type="presParOf" srcId="{9AC419EC-2C2A-465C-B9A9-6B64E17C49C4}" destId="{310B9000-2A64-449E-B9CC-1AB7A4D27187}" srcOrd="6" destOrd="0" presId="urn:microsoft.com/office/officeart/2005/8/layout/lProcess2"/>
    <dgm:cxn modelId="{CB526B2E-CE55-4037-BD83-226CDEB1807F}" type="presParOf" srcId="{310B9000-2A64-449E-B9CC-1AB7A4D27187}" destId="{60E97B23-79EC-45BC-9EAE-607E1AE5DE32}" srcOrd="0" destOrd="0" presId="urn:microsoft.com/office/officeart/2005/8/layout/lProcess2"/>
    <dgm:cxn modelId="{514EF739-D66A-4E78-B927-35FAA0901761}" type="presParOf" srcId="{310B9000-2A64-449E-B9CC-1AB7A4D27187}" destId="{3692AAED-C60B-47CC-A87B-CAB2CEBC83A3}" srcOrd="1" destOrd="0" presId="urn:microsoft.com/office/officeart/2005/8/layout/lProcess2"/>
    <dgm:cxn modelId="{1985819F-DBD6-4668-84A0-7A5A47DD95DE}" type="presParOf" srcId="{310B9000-2A64-449E-B9CC-1AB7A4D27187}" destId="{3DA64609-695B-479A-BAA9-855F2A019795}" srcOrd="2" destOrd="0" presId="urn:microsoft.com/office/officeart/2005/8/layout/lProcess2"/>
    <dgm:cxn modelId="{6F352EA5-C465-4677-BADC-5AD0B360368A}" type="presParOf" srcId="{3DA64609-695B-479A-BAA9-855F2A019795}" destId="{19D25803-AC9C-46E7-ADB8-5319DAAC4413}" srcOrd="0" destOrd="0" presId="urn:microsoft.com/office/officeart/2005/8/layout/lProcess2"/>
    <dgm:cxn modelId="{479A7A45-663A-44E5-AC07-73C9B1862F55}" type="presParOf" srcId="{19D25803-AC9C-46E7-ADB8-5319DAAC4413}" destId="{0F7B824D-8E0B-44A9-B1BF-F541FC8D06AD}" srcOrd="0" destOrd="0" presId="urn:microsoft.com/office/officeart/2005/8/layout/lProcess2"/>
    <dgm:cxn modelId="{7D088173-92C8-4ADE-9F30-A9452D1221B0}" type="presParOf" srcId="{19D25803-AC9C-46E7-ADB8-5319DAAC4413}" destId="{6400092E-EC99-47FB-8A8B-29C7D9B8B969}" srcOrd="1" destOrd="0" presId="urn:microsoft.com/office/officeart/2005/8/layout/lProcess2"/>
    <dgm:cxn modelId="{63987196-1D41-4075-9DD3-304CB0288D12}" type="presParOf" srcId="{19D25803-AC9C-46E7-ADB8-5319DAAC4413}" destId="{8C6E04FD-D88F-411C-9469-018FF7CA3FDA}" srcOrd="2" destOrd="0" presId="urn:microsoft.com/office/officeart/2005/8/layout/lProcess2"/>
    <dgm:cxn modelId="{26212478-CD27-421F-8014-AE276E864BFD}" type="presParOf" srcId="{19D25803-AC9C-46E7-ADB8-5319DAAC4413}" destId="{97204252-2006-4242-9BEB-75D152B7A3D4}" srcOrd="3" destOrd="0" presId="urn:microsoft.com/office/officeart/2005/8/layout/lProcess2"/>
    <dgm:cxn modelId="{05D3F1FD-0C47-4249-987D-4E8CF0169B35}" type="presParOf" srcId="{19D25803-AC9C-46E7-ADB8-5319DAAC4413}" destId="{B75A67E7-D95C-463D-A1F6-D5A0F9C52415}" srcOrd="4" destOrd="0" presId="urn:microsoft.com/office/officeart/2005/8/layout/lProcess2"/>
    <dgm:cxn modelId="{50394A1D-59FB-4AA5-A461-2DA42A06FBA1}" type="presParOf" srcId="{19D25803-AC9C-46E7-ADB8-5319DAAC4413}" destId="{7C71425D-C397-4510-8E80-E08C158633E0}" srcOrd="5" destOrd="0" presId="urn:microsoft.com/office/officeart/2005/8/layout/lProcess2"/>
    <dgm:cxn modelId="{8685FE6F-6801-4881-8D86-78AC947E6678}" type="presParOf" srcId="{19D25803-AC9C-46E7-ADB8-5319DAAC4413}" destId="{6AD083E7-B973-4174-9BF3-2A0C947BB5F0}" srcOrd="6" destOrd="0" presId="urn:microsoft.com/office/officeart/2005/8/layout/lProcess2"/>
    <dgm:cxn modelId="{32ABD698-1E6F-4BE9-98BC-8B1E774E1376}" type="presParOf" srcId="{19D25803-AC9C-46E7-ADB8-5319DAAC4413}" destId="{64EB950D-C1BA-4AFF-82A7-BE0842973C4E}" srcOrd="7" destOrd="0" presId="urn:microsoft.com/office/officeart/2005/8/layout/lProcess2"/>
    <dgm:cxn modelId="{C56C1C20-A8FB-4E99-9B91-EA9BCD968DB7}" type="presParOf" srcId="{19D25803-AC9C-46E7-ADB8-5319DAAC4413}" destId="{C51C5828-E863-4AB4-9EF7-A1E6DE40A22B}" srcOrd="8" destOrd="0" presId="urn:microsoft.com/office/officeart/2005/8/layout/lProcess2"/>
    <dgm:cxn modelId="{37764E0D-1F87-4446-BBD2-912385A77EC2}" type="presParOf" srcId="{19D25803-AC9C-46E7-ADB8-5319DAAC4413}" destId="{A1235646-B69E-4A89-B96C-A54D4F3B933D}" srcOrd="9" destOrd="0" presId="urn:microsoft.com/office/officeart/2005/8/layout/lProcess2"/>
    <dgm:cxn modelId="{14E05BEC-63E5-44F9-BAA6-EDB55EA375F1}" type="presParOf" srcId="{19D25803-AC9C-46E7-ADB8-5319DAAC4413}" destId="{76448D5F-6066-46A7-BDCA-68A87DE9B67B}" srcOrd="10" destOrd="0" presId="urn:microsoft.com/office/officeart/2005/8/layout/lProcess2"/>
    <dgm:cxn modelId="{B3707C71-9F5F-4190-BFA0-592C8AFD4D84}" type="presParOf" srcId="{19D25803-AC9C-46E7-ADB8-5319DAAC4413}" destId="{3AC6B342-63D5-4DF8-90CB-FE8F5205A908}" srcOrd="11" destOrd="0" presId="urn:microsoft.com/office/officeart/2005/8/layout/lProcess2"/>
    <dgm:cxn modelId="{D6261C50-FD05-4B47-A1B9-459FB1D0659F}" type="presParOf" srcId="{19D25803-AC9C-46E7-ADB8-5319DAAC4413}" destId="{76095D0A-2B68-4B73-9A8E-1A40E0B6C8C1}" srcOrd="12" destOrd="0" presId="urn:microsoft.com/office/officeart/2005/8/layout/lProcess2"/>
    <dgm:cxn modelId="{B9DDB984-B608-4165-9D22-301CDAE37B8A}" type="presParOf" srcId="{9AC419EC-2C2A-465C-B9A9-6B64E17C49C4}" destId="{A40E3EBC-95F3-457A-8B50-F5155151375C}" srcOrd="7" destOrd="0" presId="urn:microsoft.com/office/officeart/2005/8/layout/lProcess2"/>
    <dgm:cxn modelId="{A12E6CEA-2B31-40EF-8BF9-C98B4229859D}" type="presParOf" srcId="{9AC419EC-2C2A-465C-B9A9-6B64E17C49C4}" destId="{9BA20E60-C141-404F-994C-F38953D4CFA6}" srcOrd="8" destOrd="0" presId="urn:microsoft.com/office/officeart/2005/8/layout/lProcess2"/>
    <dgm:cxn modelId="{1A14B4C4-E95A-49FF-8D68-2D166641A68A}" type="presParOf" srcId="{9BA20E60-C141-404F-994C-F38953D4CFA6}" destId="{00586D66-A5B7-4F2E-B59D-500E189F541F}" srcOrd="0" destOrd="0" presId="urn:microsoft.com/office/officeart/2005/8/layout/lProcess2"/>
    <dgm:cxn modelId="{57244A23-D9FF-4F7B-BBAC-337158C9ECA4}" type="presParOf" srcId="{9BA20E60-C141-404F-994C-F38953D4CFA6}" destId="{121E5CEA-B54A-4AB4-964A-23F446BD1681}" srcOrd="1" destOrd="0" presId="urn:microsoft.com/office/officeart/2005/8/layout/lProcess2"/>
    <dgm:cxn modelId="{78D5252B-D991-4E8C-B111-D2131FC53530}" type="presParOf" srcId="{9BA20E60-C141-404F-994C-F38953D4CFA6}" destId="{4FE2A067-799D-4E60-BB9B-126C1E712CA1}" srcOrd="2" destOrd="0" presId="urn:microsoft.com/office/officeart/2005/8/layout/lProcess2"/>
    <dgm:cxn modelId="{B0DEFFD7-C853-450F-84F6-20D484FF8DC8}" type="presParOf" srcId="{4FE2A067-799D-4E60-BB9B-126C1E712CA1}" destId="{D738B248-1CC5-4A91-86C2-1FE63CB5EC83}" srcOrd="0" destOrd="0" presId="urn:microsoft.com/office/officeart/2005/8/layout/lProcess2"/>
    <dgm:cxn modelId="{E3F3297A-580F-4439-AECA-E297952EFF2F}" type="presParOf" srcId="{D738B248-1CC5-4A91-86C2-1FE63CB5EC83}" destId="{925CCF41-C420-4B67-A2F7-BCF105E0509F}" srcOrd="0" destOrd="0" presId="urn:microsoft.com/office/officeart/2005/8/layout/lProcess2"/>
  </dgm:cxnLst>
  <dgm:bg/>
  <dgm:whole/>
</dgm:dataModel>
</file>

<file path=ppt/diagrams/data3.xml><?xml version="1.0" encoding="utf-8"?>
<dgm:dataModel xmlns:dgm="http://schemas.openxmlformats.org/drawingml/2006/diagram" xmlns:a="http://schemas.openxmlformats.org/drawingml/2006/main">
  <dgm:ptLst>
    <dgm:pt modelId="{B6939A25-52F2-464F-95E2-25916984B741}" type="doc">
      <dgm:prSet loTypeId="urn:microsoft.com/office/officeart/2005/8/layout/lProcess2" loCatId="list" qsTypeId="urn:microsoft.com/office/officeart/2005/8/quickstyle/3d1" qsCatId="3D" csTypeId="urn:microsoft.com/office/officeart/2005/8/colors/accent2_2" csCatId="accent2" phldr="1"/>
      <dgm:spPr/>
      <dgm:t>
        <a:bodyPr/>
        <a:lstStyle/>
        <a:p>
          <a:endParaRPr lang="en-US"/>
        </a:p>
      </dgm:t>
    </dgm:pt>
    <dgm:pt modelId="{D3575D28-55B3-4E65-88C2-B28196048C58}">
      <dgm:prSet/>
      <dgm:spPr/>
      <dgm:t>
        <a:bodyPr/>
        <a:lstStyle/>
        <a:p>
          <a:pPr rtl="0"/>
          <a:r>
            <a:rPr lang="en-US" dirty="0" smtClean="0"/>
            <a:t>Base Classes</a:t>
          </a:r>
          <a:endParaRPr lang="en-US" dirty="0"/>
        </a:p>
      </dgm:t>
    </dgm:pt>
    <dgm:pt modelId="{645B863F-EE50-42F3-8B9D-4E74087F8F7D}" type="parTrans" cxnId="{D8722964-75BE-4778-9D03-EE7DF3849A5B}">
      <dgm:prSet/>
      <dgm:spPr/>
      <dgm:t>
        <a:bodyPr/>
        <a:lstStyle/>
        <a:p>
          <a:endParaRPr lang="en-US"/>
        </a:p>
      </dgm:t>
    </dgm:pt>
    <dgm:pt modelId="{7F58AE97-A4CC-43D6-8ECA-546DE6BCFC10}" type="sibTrans" cxnId="{D8722964-75BE-4778-9D03-EE7DF3849A5B}">
      <dgm:prSet/>
      <dgm:spPr/>
      <dgm:t>
        <a:bodyPr/>
        <a:lstStyle/>
        <a:p>
          <a:endParaRPr lang="en-US"/>
        </a:p>
      </dgm:t>
    </dgm:pt>
    <dgm:pt modelId="{C8266A28-64DF-4C94-9618-4F423134E483}">
      <dgm:prSet custT="1"/>
      <dgm:spPr/>
      <dgm:t>
        <a:bodyPr/>
        <a:lstStyle/>
        <a:p>
          <a:pPr rtl="0"/>
          <a:r>
            <a:rPr lang="en-US" sz="1200" dirty="0" smtClean="0"/>
            <a:t>Editable Root</a:t>
          </a:r>
          <a:endParaRPr lang="en-US" sz="1200" dirty="0"/>
        </a:p>
      </dgm:t>
    </dgm:pt>
    <dgm:pt modelId="{B27B1F6B-B45A-4AF8-9D48-DCAA9884CFA3}" type="parTrans" cxnId="{FE9851BC-BAB1-46E9-9E89-E2D0C5E4DDEC}">
      <dgm:prSet/>
      <dgm:spPr/>
      <dgm:t>
        <a:bodyPr/>
        <a:lstStyle/>
        <a:p>
          <a:endParaRPr lang="en-US"/>
        </a:p>
      </dgm:t>
    </dgm:pt>
    <dgm:pt modelId="{55D40A86-9835-40B6-A912-7985778BADAD}" type="sibTrans" cxnId="{FE9851BC-BAB1-46E9-9E89-E2D0C5E4DDEC}">
      <dgm:prSet/>
      <dgm:spPr/>
      <dgm:t>
        <a:bodyPr/>
        <a:lstStyle/>
        <a:p>
          <a:endParaRPr lang="en-US"/>
        </a:p>
      </dgm:t>
    </dgm:pt>
    <dgm:pt modelId="{C821149D-6D33-4D5B-8E93-C009EF7CAB85}">
      <dgm:prSet custT="1"/>
      <dgm:spPr/>
      <dgm:t>
        <a:bodyPr/>
        <a:lstStyle/>
        <a:p>
          <a:pPr rtl="0"/>
          <a:r>
            <a:rPr lang="en-US" sz="1200" dirty="0" smtClean="0"/>
            <a:t>Editable Child</a:t>
          </a:r>
          <a:endParaRPr lang="en-US" sz="1200" dirty="0"/>
        </a:p>
      </dgm:t>
    </dgm:pt>
    <dgm:pt modelId="{43320A37-77C1-4DEB-8449-9F596030DE58}" type="parTrans" cxnId="{10D1DFA4-11C4-4CC0-868D-AB750A4DF0AC}">
      <dgm:prSet/>
      <dgm:spPr/>
      <dgm:t>
        <a:bodyPr/>
        <a:lstStyle/>
        <a:p>
          <a:endParaRPr lang="en-US"/>
        </a:p>
      </dgm:t>
    </dgm:pt>
    <dgm:pt modelId="{14F97E7D-DE35-4A09-B870-1689849EDCAD}" type="sibTrans" cxnId="{10D1DFA4-11C4-4CC0-868D-AB750A4DF0AC}">
      <dgm:prSet/>
      <dgm:spPr/>
      <dgm:t>
        <a:bodyPr/>
        <a:lstStyle/>
        <a:p>
          <a:endParaRPr lang="en-US"/>
        </a:p>
      </dgm:t>
    </dgm:pt>
    <dgm:pt modelId="{8647A806-0BD3-4A75-9699-8D91C1E8FA8A}">
      <dgm:prSet custT="1"/>
      <dgm:spPr/>
      <dgm:t>
        <a:bodyPr/>
        <a:lstStyle/>
        <a:p>
          <a:pPr rtl="0"/>
          <a:r>
            <a:rPr lang="en-US" sz="1200" dirty="0" smtClean="0"/>
            <a:t>Editable, “switchable” (i.e., root or child)</a:t>
          </a:r>
          <a:endParaRPr lang="en-US" sz="1200" dirty="0"/>
        </a:p>
      </dgm:t>
    </dgm:pt>
    <dgm:pt modelId="{CC4A773E-9BE1-4254-9ED6-A5BE5D5B5C24}" type="parTrans" cxnId="{9123CC9C-0C1F-4E0C-860D-6420C0F27468}">
      <dgm:prSet/>
      <dgm:spPr/>
      <dgm:t>
        <a:bodyPr/>
        <a:lstStyle/>
        <a:p>
          <a:endParaRPr lang="en-US"/>
        </a:p>
      </dgm:t>
    </dgm:pt>
    <dgm:pt modelId="{93598C88-0EDA-4E1C-B337-3475196F4F4B}" type="sibTrans" cxnId="{9123CC9C-0C1F-4E0C-860D-6420C0F27468}">
      <dgm:prSet/>
      <dgm:spPr/>
      <dgm:t>
        <a:bodyPr/>
        <a:lstStyle/>
        <a:p>
          <a:endParaRPr lang="en-US"/>
        </a:p>
      </dgm:t>
    </dgm:pt>
    <dgm:pt modelId="{578EE453-2F9B-4E20-A1F8-055DD7F6B1E7}">
      <dgm:prSet custT="1"/>
      <dgm:spPr/>
      <dgm:t>
        <a:bodyPr/>
        <a:lstStyle/>
        <a:p>
          <a:pPr rtl="0"/>
          <a:r>
            <a:rPr lang="en-US" sz="1200" dirty="0" smtClean="0"/>
            <a:t>Editable Root Collection</a:t>
          </a:r>
          <a:endParaRPr lang="en-US" sz="1200" dirty="0"/>
        </a:p>
      </dgm:t>
    </dgm:pt>
    <dgm:pt modelId="{7BAA1B98-C0D8-409D-A205-B07F49E2DF9F}" type="parTrans" cxnId="{1B59A434-4C52-45C8-8617-16A00B33BA16}">
      <dgm:prSet/>
      <dgm:spPr/>
      <dgm:t>
        <a:bodyPr/>
        <a:lstStyle/>
        <a:p>
          <a:endParaRPr lang="en-US"/>
        </a:p>
      </dgm:t>
    </dgm:pt>
    <dgm:pt modelId="{2082664C-66D6-42BD-9481-5AD93DD2D284}" type="sibTrans" cxnId="{1B59A434-4C52-45C8-8617-16A00B33BA16}">
      <dgm:prSet/>
      <dgm:spPr/>
      <dgm:t>
        <a:bodyPr/>
        <a:lstStyle/>
        <a:p>
          <a:endParaRPr lang="en-US"/>
        </a:p>
      </dgm:t>
    </dgm:pt>
    <dgm:pt modelId="{7AF5B8C7-2D38-40F3-8589-8B28CC20B22B}">
      <dgm:prSet custT="1"/>
      <dgm:spPr/>
      <dgm:t>
        <a:bodyPr/>
        <a:lstStyle/>
        <a:p>
          <a:pPr rtl="0"/>
          <a:r>
            <a:rPr lang="en-US" sz="1200" dirty="0" smtClean="0"/>
            <a:t>Editable Child Collection</a:t>
          </a:r>
          <a:endParaRPr lang="en-US" sz="1200" dirty="0"/>
        </a:p>
      </dgm:t>
    </dgm:pt>
    <dgm:pt modelId="{A8CE4D57-A1C1-4B41-9901-1EF3EE06604E}" type="parTrans" cxnId="{7130C4A4-F65E-4D65-B886-5ADDCA75C948}">
      <dgm:prSet/>
      <dgm:spPr/>
      <dgm:t>
        <a:bodyPr/>
        <a:lstStyle/>
        <a:p>
          <a:endParaRPr lang="en-US"/>
        </a:p>
      </dgm:t>
    </dgm:pt>
    <dgm:pt modelId="{6F50EC93-0BFE-4282-8E24-EC6BC8EF4FF7}" type="sibTrans" cxnId="{7130C4A4-F65E-4D65-B886-5ADDCA75C948}">
      <dgm:prSet/>
      <dgm:spPr/>
      <dgm:t>
        <a:bodyPr/>
        <a:lstStyle/>
        <a:p>
          <a:endParaRPr lang="en-US"/>
        </a:p>
      </dgm:t>
    </dgm:pt>
    <dgm:pt modelId="{47B3F5CE-E3E0-4C8A-A385-D0F4EA53D02D}">
      <dgm:prSet custT="1"/>
      <dgm:spPr/>
      <dgm:t>
        <a:bodyPr/>
        <a:lstStyle/>
        <a:p>
          <a:pPr rtl="0"/>
          <a:r>
            <a:rPr lang="en-US" sz="1200" dirty="0" smtClean="0"/>
            <a:t>Read-only</a:t>
          </a:r>
          <a:endParaRPr lang="en-US" sz="1200" dirty="0"/>
        </a:p>
      </dgm:t>
    </dgm:pt>
    <dgm:pt modelId="{A43757B0-5912-4438-A997-554E1436321F}" type="parTrans" cxnId="{2DA94AAC-1C89-437E-8DE3-45D475522810}">
      <dgm:prSet/>
      <dgm:spPr/>
      <dgm:t>
        <a:bodyPr/>
        <a:lstStyle/>
        <a:p>
          <a:endParaRPr lang="en-US"/>
        </a:p>
      </dgm:t>
    </dgm:pt>
    <dgm:pt modelId="{71510106-B541-426F-A518-0BD60AAE704C}" type="sibTrans" cxnId="{2DA94AAC-1C89-437E-8DE3-45D475522810}">
      <dgm:prSet/>
      <dgm:spPr/>
      <dgm:t>
        <a:bodyPr/>
        <a:lstStyle/>
        <a:p>
          <a:endParaRPr lang="en-US"/>
        </a:p>
      </dgm:t>
    </dgm:pt>
    <dgm:pt modelId="{52AC6309-C07E-45B8-8CCB-22B5B25F3CE6}">
      <dgm:prSet custT="1"/>
      <dgm:spPr/>
      <dgm:t>
        <a:bodyPr/>
        <a:lstStyle/>
        <a:p>
          <a:pPr rtl="0"/>
          <a:r>
            <a:rPr lang="en-US" sz="1200" dirty="0" smtClean="0"/>
            <a:t>Read-only Collection</a:t>
          </a:r>
          <a:endParaRPr lang="en-US" sz="1200" dirty="0"/>
        </a:p>
      </dgm:t>
    </dgm:pt>
    <dgm:pt modelId="{D402AD8C-6998-4DBA-9711-F8729630986C}" type="parTrans" cxnId="{760CF152-B0D9-4E3F-A01B-05000806FBAE}">
      <dgm:prSet/>
      <dgm:spPr/>
      <dgm:t>
        <a:bodyPr/>
        <a:lstStyle/>
        <a:p>
          <a:endParaRPr lang="en-US"/>
        </a:p>
      </dgm:t>
    </dgm:pt>
    <dgm:pt modelId="{6FD6592E-F8CD-4CC9-B753-6D4206B4FB4B}" type="sibTrans" cxnId="{760CF152-B0D9-4E3F-A01B-05000806FBAE}">
      <dgm:prSet/>
      <dgm:spPr/>
      <dgm:t>
        <a:bodyPr/>
        <a:lstStyle/>
        <a:p>
          <a:endParaRPr lang="en-US"/>
        </a:p>
      </dgm:t>
    </dgm:pt>
    <dgm:pt modelId="{A10F8986-9A5D-4217-AE84-B9044DBA1FE7}">
      <dgm:prSet custT="1"/>
      <dgm:spPr/>
      <dgm:t>
        <a:bodyPr/>
        <a:lstStyle/>
        <a:p>
          <a:pPr rtl="0"/>
          <a:r>
            <a:rPr lang="en-US" sz="1200" dirty="0" smtClean="0"/>
            <a:t>Command Object</a:t>
          </a:r>
          <a:endParaRPr lang="en-US" sz="1200" dirty="0"/>
        </a:p>
      </dgm:t>
    </dgm:pt>
    <dgm:pt modelId="{2035AF25-3882-4D56-B7B2-455C1F19841E}" type="parTrans" cxnId="{1FAFEA39-52F3-4989-92D8-0F50DB0C2A48}">
      <dgm:prSet/>
      <dgm:spPr/>
      <dgm:t>
        <a:bodyPr/>
        <a:lstStyle/>
        <a:p>
          <a:endParaRPr lang="en-US"/>
        </a:p>
      </dgm:t>
    </dgm:pt>
    <dgm:pt modelId="{9B0EE6DD-A3FF-4F0D-831B-BFCDF3C40CF8}" type="sibTrans" cxnId="{1FAFEA39-52F3-4989-92D8-0F50DB0C2A48}">
      <dgm:prSet/>
      <dgm:spPr/>
      <dgm:t>
        <a:bodyPr/>
        <a:lstStyle/>
        <a:p>
          <a:endParaRPr lang="en-US"/>
        </a:p>
      </dgm:t>
    </dgm:pt>
    <dgm:pt modelId="{F105DA88-3813-4CE4-B2C4-4EEDC318DD7E}">
      <dgm:prSet custT="1"/>
      <dgm:spPr/>
      <dgm:t>
        <a:bodyPr/>
        <a:lstStyle/>
        <a:p>
          <a:pPr rtl="0"/>
          <a:r>
            <a:rPr lang="en-US" sz="1200" dirty="0" smtClean="0"/>
            <a:t>Name Value List</a:t>
          </a:r>
          <a:endParaRPr lang="en-US" sz="1200" dirty="0"/>
        </a:p>
      </dgm:t>
    </dgm:pt>
    <dgm:pt modelId="{730AA4AF-74A1-42C1-9EA1-15C81FD21869}" type="parTrans" cxnId="{AA93C245-9297-4371-A64C-B8EB064EF6AC}">
      <dgm:prSet/>
      <dgm:spPr/>
      <dgm:t>
        <a:bodyPr/>
        <a:lstStyle/>
        <a:p>
          <a:endParaRPr lang="en-US"/>
        </a:p>
      </dgm:t>
    </dgm:pt>
    <dgm:pt modelId="{A51F1648-C775-4FD7-88BB-7190762662CB}" type="sibTrans" cxnId="{AA93C245-9297-4371-A64C-B8EB064EF6AC}">
      <dgm:prSet/>
      <dgm:spPr/>
      <dgm:t>
        <a:bodyPr/>
        <a:lstStyle/>
        <a:p>
          <a:endParaRPr lang="en-US"/>
        </a:p>
      </dgm:t>
    </dgm:pt>
    <dgm:pt modelId="{25707D4C-AE3E-4E26-AD14-5B877610AEDD}">
      <dgm:prSet/>
      <dgm:spPr/>
      <dgm:t>
        <a:bodyPr/>
        <a:lstStyle/>
        <a:p>
          <a:pPr rtl="0"/>
          <a:r>
            <a:rPr lang="en-US" dirty="0" smtClean="0"/>
            <a:t>Criteria Class</a:t>
          </a:r>
          <a:endParaRPr lang="en-US" dirty="0"/>
        </a:p>
      </dgm:t>
    </dgm:pt>
    <dgm:pt modelId="{C6EB51A4-2B0A-40DD-B69B-1783A3AF2564}" type="parTrans" cxnId="{DE726097-4862-4E3E-A61A-64F83B791CA2}">
      <dgm:prSet/>
      <dgm:spPr/>
      <dgm:t>
        <a:bodyPr/>
        <a:lstStyle/>
        <a:p>
          <a:endParaRPr lang="en-US"/>
        </a:p>
      </dgm:t>
    </dgm:pt>
    <dgm:pt modelId="{D23DFB10-E03C-4826-AD70-A64224F86A3D}" type="sibTrans" cxnId="{DE726097-4862-4E3E-A61A-64F83B791CA2}">
      <dgm:prSet/>
      <dgm:spPr/>
      <dgm:t>
        <a:bodyPr/>
        <a:lstStyle/>
        <a:p>
          <a:endParaRPr lang="en-US"/>
        </a:p>
      </dgm:t>
    </dgm:pt>
    <dgm:pt modelId="{ACF32F3E-4C61-4F4B-AD16-D54E6D1ADABF}">
      <dgm:prSet custT="1"/>
      <dgm:spPr/>
      <dgm:t>
        <a:bodyPr/>
        <a:lstStyle/>
        <a:p>
          <a:pPr rtl="0"/>
          <a:r>
            <a:rPr lang="en-US" sz="1200" dirty="0" smtClean="0"/>
            <a:t>Holds information used to load the object</a:t>
          </a:r>
          <a:endParaRPr lang="en-US" sz="1200" dirty="0"/>
        </a:p>
      </dgm:t>
    </dgm:pt>
    <dgm:pt modelId="{6AB79C93-3F1C-436C-8D7B-43632F0AFA0C}" type="parTrans" cxnId="{6FFED520-5651-40CC-9E95-73D0FB10A028}">
      <dgm:prSet/>
      <dgm:spPr/>
      <dgm:t>
        <a:bodyPr/>
        <a:lstStyle/>
        <a:p>
          <a:endParaRPr lang="en-US"/>
        </a:p>
      </dgm:t>
    </dgm:pt>
    <dgm:pt modelId="{0D45AE27-CD7B-4BC8-8E5A-B2DE7E2CDC00}" type="sibTrans" cxnId="{6FFED520-5651-40CC-9E95-73D0FB10A028}">
      <dgm:prSet/>
      <dgm:spPr/>
      <dgm:t>
        <a:bodyPr/>
        <a:lstStyle/>
        <a:p>
          <a:endParaRPr lang="en-US"/>
        </a:p>
      </dgm:t>
    </dgm:pt>
    <dgm:pt modelId="{581FB91C-935B-4FB6-85AB-45477D6472B2}">
      <dgm:prSet custT="1"/>
      <dgm:spPr/>
      <dgm:t>
        <a:bodyPr/>
        <a:lstStyle/>
        <a:p>
          <a:pPr rtl="0"/>
          <a:r>
            <a:rPr lang="en-US" sz="1200" dirty="0" smtClean="0"/>
            <a:t>Nested within the business object</a:t>
          </a:r>
          <a:endParaRPr lang="en-US" sz="1200" dirty="0"/>
        </a:p>
      </dgm:t>
    </dgm:pt>
    <dgm:pt modelId="{0E5292D7-C64D-43D1-8A60-B84877DCD11E}" type="parTrans" cxnId="{C868C27E-3B8E-4C40-A058-3FAA5DD2F254}">
      <dgm:prSet/>
      <dgm:spPr/>
      <dgm:t>
        <a:bodyPr/>
        <a:lstStyle/>
        <a:p>
          <a:endParaRPr lang="en-US"/>
        </a:p>
      </dgm:t>
    </dgm:pt>
    <dgm:pt modelId="{1A380118-EECD-4C96-BC51-82A16F92E000}" type="sibTrans" cxnId="{C868C27E-3B8E-4C40-A058-3FAA5DD2F254}">
      <dgm:prSet/>
      <dgm:spPr/>
      <dgm:t>
        <a:bodyPr/>
        <a:lstStyle/>
        <a:p>
          <a:endParaRPr lang="en-US"/>
        </a:p>
      </dgm:t>
    </dgm:pt>
    <dgm:pt modelId="{BA950BCD-2BDA-423E-9B20-69F370AA3F12}">
      <dgm:prSet custT="1"/>
      <dgm:spPr/>
      <dgm:t>
        <a:bodyPr/>
        <a:lstStyle/>
        <a:p>
          <a:pPr rtl="0"/>
          <a:r>
            <a:rPr lang="en-US" sz="1200" dirty="0" smtClean="0"/>
            <a:t>Can have multiple criteria classes for various purposes</a:t>
          </a:r>
          <a:endParaRPr lang="en-US" sz="1200" dirty="0"/>
        </a:p>
      </dgm:t>
    </dgm:pt>
    <dgm:pt modelId="{04A2AA9E-F4D3-46E7-93F7-4E69DA67223A}" type="parTrans" cxnId="{349EBE18-7591-45D6-9C1A-73338D3ABAFF}">
      <dgm:prSet/>
      <dgm:spPr/>
      <dgm:t>
        <a:bodyPr/>
        <a:lstStyle/>
        <a:p>
          <a:endParaRPr lang="en-US"/>
        </a:p>
      </dgm:t>
    </dgm:pt>
    <dgm:pt modelId="{EECEF927-9B89-4E85-A666-A0FCE54A46AB}" type="sibTrans" cxnId="{349EBE18-7591-45D6-9C1A-73338D3ABAFF}">
      <dgm:prSet/>
      <dgm:spPr/>
      <dgm:t>
        <a:bodyPr/>
        <a:lstStyle/>
        <a:p>
          <a:endParaRPr lang="en-US"/>
        </a:p>
      </dgm:t>
    </dgm:pt>
    <dgm:pt modelId="{9AB2723C-EC6F-4FF7-90A8-251D1575A1A6}">
      <dgm:prSet/>
      <dgm:spPr/>
      <dgm:t>
        <a:bodyPr/>
        <a:lstStyle/>
        <a:p>
          <a:pPr rtl="0"/>
          <a:r>
            <a:rPr lang="en-US" dirty="0" smtClean="0"/>
            <a:t>Data Portal</a:t>
          </a:r>
          <a:endParaRPr lang="en-US" dirty="0"/>
        </a:p>
      </dgm:t>
    </dgm:pt>
    <dgm:pt modelId="{89BDE3D6-8E9A-442C-BCBB-3D3719B51751}" type="parTrans" cxnId="{2F2A6C59-61D1-4315-B9E9-ECF0D553B3BB}">
      <dgm:prSet/>
      <dgm:spPr/>
      <dgm:t>
        <a:bodyPr/>
        <a:lstStyle/>
        <a:p>
          <a:endParaRPr lang="en-US"/>
        </a:p>
      </dgm:t>
    </dgm:pt>
    <dgm:pt modelId="{0B9FABE7-9B5B-464E-8335-18254789E137}" type="sibTrans" cxnId="{2F2A6C59-61D1-4315-B9E9-ECF0D553B3BB}">
      <dgm:prSet/>
      <dgm:spPr/>
      <dgm:t>
        <a:bodyPr/>
        <a:lstStyle/>
        <a:p>
          <a:endParaRPr lang="en-US"/>
        </a:p>
      </dgm:t>
    </dgm:pt>
    <dgm:pt modelId="{31F00BF7-454F-435F-9E01-1B13D753610F}">
      <dgm:prSet custT="1"/>
      <dgm:spPr/>
      <dgm:t>
        <a:bodyPr/>
        <a:lstStyle/>
        <a:p>
          <a:pPr rtl="0"/>
          <a:r>
            <a:rPr lang="en-US" sz="1200" dirty="0" smtClean="0"/>
            <a:t>Keeps track of where objects are instantiated, as well as CRUD operations</a:t>
          </a:r>
          <a:endParaRPr lang="en-US" sz="1200" dirty="0"/>
        </a:p>
      </dgm:t>
    </dgm:pt>
    <dgm:pt modelId="{F3C6C4D6-7AC1-4771-9C47-F0D5BD8CE67F}" type="parTrans" cxnId="{79BD569A-7EDE-49F2-9B7F-87F124E7FBA5}">
      <dgm:prSet/>
      <dgm:spPr/>
      <dgm:t>
        <a:bodyPr/>
        <a:lstStyle/>
        <a:p>
          <a:endParaRPr lang="en-US"/>
        </a:p>
      </dgm:t>
    </dgm:pt>
    <dgm:pt modelId="{D71F30BE-D476-4267-8B7C-5AF91BCBFC0D}" type="sibTrans" cxnId="{79BD569A-7EDE-49F2-9B7F-87F124E7FBA5}">
      <dgm:prSet/>
      <dgm:spPr/>
      <dgm:t>
        <a:bodyPr/>
        <a:lstStyle/>
        <a:p>
          <a:endParaRPr lang="en-US"/>
        </a:p>
      </dgm:t>
    </dgm:pt>
    <dgm:pt modelId="{DF71F03E-34CC-4C6B-AB25-686D34D68C30}">
      <dgm:prSet custT="1"/>
      <dgm:spPr/>
      <dgm:t>
        <a:bodyPr/>
        <a:lstStyle/>
        <a:p>
          <a:pPr rtl="0"/>
          <a:r>
            <a:rPr lang="en-US" sz="1200" dirty="0" smtClean="0"/>
            <a:t>Allows objects to move from client to app server and back</a:t>
          </a:r>
          <a:endParaRPr lang="en-US" sz="1200" dirty="0"/>
        </a:p>
      </dgm:t>
    </dgm:pt>
    <dgm:pt modelId="{534F11D5-1E6F-47E4-90CE-E5926ABFD6A6}" type="parTrans" cxnId="{A53B226C-E9EB-4173-A063-704FD17DC7B5}">
      <dgm:prSet/>
      <dgm:spPr/>
      <dgm:t>
        <a:bodyPr/>
        <a:lstStyle/>
        <a:p>
          <a:endParaRPr lang="en-US"/>
        </a:p>
      </dgm:t>
    </dgm:pt>
    <dgm:pt modelId="{D558D191-FE48-439F-833A-F482715B447C}" type="sibTrans" cxnId="{A53B226C-E9EB-4173-A063-704FD17DC7B5}">
      <dgm:prSet/>
      <dgm:spPr/>
      <dgm:t>
        <a:bodyPr/>
        <a:lstStyle/>
        <a:p>
          <a:endParaRPr lang="en-US"/>
        </a:p>
      </dgm:t>
    </dgm:pt>
    <dgm:pt modelId="{73F348D0-1713-49CA-8A66-31715D7CF9C1}">
      <dgm:prSet custT="1"/>
      <dgm:spPr/>
      <dgm:t>
        <a:bodyPr/>
        <a:lstStyle/>
        <a:p>
          <a:pPr rtl="0"/>
          <a:r>
            <a:rPr lang="en-US" sz="1200" dirty="0" smtClean="0"/>
            <a:t>Supports </a:t>
          </a:r>
          <a:r>
            <a:rPr lang="en-US" sz="1200" dirty="0" err="1" smtClean="0"/>
            <a:t>Remoting</a:t>
          </a:r>
          <a:r>
            <a:rPr lang="en-US" sz="1200" dirty="0" smtClean="0"/>
            <a:t>, Enterprise Services (COM+), WCF and ASMX</a:t>
          </a:r>
          <a:endParaRPr lang="en-US" sz="1200" dirty="0"/>
        </a:p>
      </dgm:t>
    </dgm:pt>
    <dgm:pt modelId="{91DF4A75-A545-4AE7-A2C2-8F6EACA3E034}" type="parTrans" cxnId="{B9AAFA62-B5C2-4256-85FB-699BB78CA563}">
      <dgm:prSet/>
      <dgm:spPr/>
      <dgm:t>
        <a:bodyPr/>
        <a:lstStyle/>
        <a:p>
          <a:endParaRPr lang="en-US"/>
        </a:p>
      </dgm:t>
    </dgm:pt>
    <dgm:pt modelId="{227B0173-2795-4A4B-8021-DAC93653BD67}" type="sibTrans" cxnId="{B9AAFA62-B5C2-4256-85FB-699BB78CA563}">
      <dgm:prSet/>
      <dgm:spPr/>
      <dgm:t>
        <a:bodyPr/>
        <a:lstStyle/>
        <a:p>
          <a:endParaRPr lang="en-US"/>
        </a:p>
      </dgm:t>
    </dgm:pt>
    <dgm:pt modelId="{C3EC39C9-29DD-454E-BBD0-8303E50AAB8C}" type="pres">
      <dgm:prSet presAssocID="{B6939A25-52F2-464F-95E2-25916984B741}" presName="theList" presStyleCnt="0">
        <dgm:presLayoutVars>
          <dgm:dir/>
          <dgm:animLvl val="lvl"/>
          <dgm:resizeHandles val="exact"/>
        </dgm:presLayoutVars>
      </dgm:prSet>
      <dgm:spPr/>
      <dgm:t>
        <a:bodyPr/>
        <a:lstStyle/>
        <a:p>
          <a:endParaRPr lang="en-US"/>
        </a:p>
      </dgm:t>
    </dgm:pt>
    <dgm:pt modelId="{803246E1-3706-4985-BE28-08A1A3C0BFB3}" type="pres">
      <dgm:prSet presAssocID="{D3575D28-55B3-4E65-88C2-B28196048C58}" presName="compNode" presStyleCnt="0"/>
      <dgm:spPr/>
    </dgm:pt>
    <dgm:pt modelId="{95A55585-219C-4561-9BB4-43186142A3A8}" type="pres">
      <dgm:prSet presAssocID="{D3575D28-55B3-4E65-88C2-B28196048C58}" presName="aNode" presStyleLbl="bgShp" presStyleIdx="0" presStyleCnt="3"/>
      <dgm:spPr/>
      <dgm:t>
        <a:bodyPr/>
        <a:lstStyle/>
        <a:p>
          <a:endParaRPr lang="en-US"/>
        </a:p>
      </dgm:t>
    </dgm:pt>
    <dgm:pt modelId="{1EE1D6C0-0891-4525-947D-D21268CF81F8}" type="pres">
      <dgm:prSet presAssocID="{D3575D28-55B3-4E65-88C2-B28196048C58}" presName="textNode" presStyleLbl="bgShp" presStyleIdx="0" presStyleCnt="3"/>
      <dgm:spPr/>
      <dgm:t>
        <a:bodyPr/>
        <a:lstStyle/>
        <a:p>
          <a:endParaRPr lang="en-US"/>
        </a:p>
      </dgm:t>
    </dgm:pt>
    <dgm:pt modelId="{6AD5E5BD-9A5F-4FCD-A234-8BDE8B4A908C}" type="pres">
      <dgm:prSet presAssocID="{D3575D28-55B3-4E65-88C2-B28196048C58}" presName="compChildNode" presStyleCnt="0"/>
      <dgm:spPr/>
    </dgm:pt>
    <dgm:pt modelId="{B593115A-7D99-4CD8-9A6B-D48A64CCBCA6}" type="pres">
      <dgm:prSet presAssocID="{D3575D28-55B3-4E65-88C2-B28196048C58}" presName="theInnerList" presStyleCnt="0"/>
      <dgm:spPr/>
    </dgm:pt>
    <dgm:pt modelId="{44E38672-EBAD-4306-AAE5-8187BD6780EC}" type="pres">
      <dgm:prSet presAssocID="{C8266A28-64DF-4C94-9618-4F423134E483}" presName="childNode" presStyleLbl="node1" presStyleIdx="0" presStyleCnt="15">
        <dgm:presLayoutVars>
          <dgm:bulletEnabled val="1"/>
        </dgm:presLayoutVars>
      </dgm:prSet>
      <dgm:spPr/>
      <dgm:t>
        <a:bodyPr/>
        <a:lstStyle/>
        <a:p>
          <a:endParaRPr lang="en-US"/>
        </a:p>
      </dgm:t>
    </dgm:pt>
    <dgm:pt modelId="{7943C56A-B552-4430-9AEB-195F0B01DBF9}" type="pres">
      <dgm:prSet presAssocID="{C8266A28-64DF-4C94-9618-4F423134E483}" presName="aSpace2" presStyleCnt="0"/>
      <dgm:spPr/>
    </dgm:pt>
    <dgm:pt modelId="{0DCC6F70-B398-4A6A-A832-DB30C22CF67E}" type="pres">
      <dgm:prSet presAssocID="{C821149D-6D33-4D5B-8E93-C009EF7CAB85}" presName="childNode" presStyleLbl="node1" presStyleIdx="1" presStyleCnt="15">
        <dgm:presLayoutVars>
          <dgm:bulletEnabled val="1"/>
        </dgm:presLayoutVars>
      </dgm:prSet>
      <dgm:spPr/>
      <dgm:t>
        <a:bodyPr/>
        <a:lstStyle/>
        <a:p>
          <a:endParaRPr lang="en-US"/>
        </a:p>
      </dgm:t>
    </dgm:pt>
    <dgm:pt modelId="{C5F787A1-DB34-4C3C-BC33-92D8976219D8}" type="pres">
      <dgm:prSet presAssocID="{C821149D-6D33-4D5B-8E93-C009EF7CAB85}" presName="aSpace2" presStyleCnt="0"/>
      <dgm:spPr/>
    </dgm:pt>
    <dgm:pt modelId="{A9C3316B-0D81-429E-A74B-0C7156EC15C6}" type="pres">
      <dgm:prSet presAssocID="{8647A806-0BD3-4A75-9699-8D91C1E8FA8A}" presName="childNode" presStyleLbl="node1" presStyleIdx="2" presStyleCnt="15">
        <dgm:presLayoutVars>
          <dgm:bulletEnabled val="1"/>
        </dgm:presLayoutVars>
      </dgm:prSet>
      <dgm:spPr/>
      <dgm:t>
        <a:bodyPr/>
        <a:lstStyle/>
        <a:p>
          <a:endParaRPr lang="en-US"/>
        </a:p>
      </dgm:t>
    </dgm:pt>
    <dgm:pt modelId="{C5293BD7-6EB4-49D8-8571-A1FA93C01D9F}" type="pres">
      <dgm:prSet presAssocID="{8647A806-0BD3-4A75-9699-8D91C1E8FA8A}" presName="aSpace2" presStyleCnt="0"/>
      <dgm:spPr/>
    </dgm:pt>
    <dgm:pt modelId="{A646275A-B5F7-4BE4-BC34-E7F9CB8EDB70}" type="pres">
      <dgm:prSet presAssocID="{578EE453-2F9B-4E20-A1F8-055DD7F6B1E7}" presName="childNode" presStyleLbl="node1" presStyleIdx="3" presStyleCnt="15">
        <dgm:presLayoutVars>
          <dgm:bulletEnabled val="1"/>
        </dgm:presLayoutVars>
      </dgm:prSet>
      <dgm:spPr/>
      <dgm:t>
        <a:bodyPr/>
        <a:lstStyle/>
        <a:p>
          <a:endParaRPr lang="en-US"/>
        </a:p>
      </dgm:t>
    </dgm:pt>
    <dgm:pt modelId="{54B6B21D-C0B6-4B28-91A9-A8A8E47764DA}" type="pres">
      <dgm:prSet presAssocID="{578EE453-2F9B-4E20-A1F8-055DD7F6B1E7}" presName="aSpace2" presStyleCnt="0"/>
      <dgm:spPr/>
    </dgm:pt>
    <dgm:pt modelId="{66C7A1A8-28F9-4AA2-B446-B5A19F58A5FE}" type="pres">
      <dgm:prSet presAssocID="{7AF5B8C7-2D38-40F3-8589-8B28CC20B22B}" presName="childNode" presStyleLbl="node1" presStyleIdx="4" presStyleCnt="15">
        <dgm:presLayoutVars>
          <dgm:bulletEnabled val="1"/>
        </dgm:presLayoutVars>
      </dgm:prSet>
      <dgm:spPr/>
      <dgm:t>
        <a:bodyPr/>
        <a:lstStyle/>
        <a:p>
          <a:endParaRPr lang="en-US"/>
        </a:p>
      </dgm:t>
    </dgm:pt>
    <dgm:pt modelId="{FE0BF540-919B-4261-ABB0-E6072ABFD2D9}" type="pres">
      <dgm:prSet presAssocID="{7AF5B8C7-2D38-40F3-8589-8B28CC20B22B}" presName="aSpace2" presStyleCnt="0"/>
      <dgm:spPr/>
    </dgm:pt>
    <dgm:pt modelId="{4040AA13-905F-4ED3-BFB1-6E811CEABA9F}" type="pres">
      <dgm:prSet presAssocID="{47B3F5CE-E3E0-4C8A-A385-D0F4EA53D02D}" presName="childNode" presStyleLbl="node1" presStyleIdx="5" presStyleCnt="15">
        <dgm:presLayoutVars>
          <dgm:bulletEnabled val="1"/>
        </dgm:presLayoutVars>
      </dgm:prSet>
      <dgm:spPr/>
      <dgm:t>
        <a:bodyPr/>
        <a:lstStyle/>
        <a:p>
          <a:endParaRPr lang="en-US"/>
        </a:p>
      </dgm:t>
    </dgm:pt>
    <dgm:pt modelId="{965984B5-4225-46FA-ADF3-9BF616DDF3B1}" type="pres">
      <dgm:prSet presAssocID="{47B3F5CE-E3E0-4C8A-A385-D0F4EA53D02D}" presName="aSpace2" presStyleCnt="0"/>
      <dgm:spPr/>
    </dgm:pt>
    <dgm:pt modelId="{4A721E4B-AC5B-4EA8-A775-50573CA49DE4}" type="pres">
      <dgm:prSet presAssocID="{52AC6309-C07E-45B8-8CCB-22B5B25F3CE6}" presName="childNode" presStyleLbl="node1" presStyleIdx="6" presStyleCnt="15">
        <dgm:presLayoutVars>
          <dgm:bulletEnabled val="1"/>
        </dgm:presLayoutVars>
      </dgm:prSet>
      <dgm:spPr/>
      <dgm:t>
        <a:bodyPr/>
        <a:lstStyle/>
        <a:p>
          <a:endParaRPr lang="en-US"/>
        </a:p>
      </dgm:t>
    </dgm:pt>
    <dgm:pt modelId="{1ED0CD51-C497-4CA1-994E-DF038AC75DC3}" type="pres">
      <dgm:prSet presAssocID="{52AC6309-C07E-45B8-8CCB-22B5B25F3CE6}" presName="aSpace2" presStyleCnt="0"/>
      <dgm:spPr/>
    </dgm:pt>
    <dgm:pt modelId="{A4A92657-045D-4ADA-A482-34A48267B8D3}" type="pres">
      <dgm:prSet presAssocID="{A10F8986-9A5D-4217-AE84-B9044DBA1FE7}" presName="childNode" presStyleLbl="node1" presStyleIdx="7" presStyleCnt="15">
        <dgm:presLayoutVars>
          <dgm:bulletEnabled val="1"/>
        </dgm:presLayoutVars>
      </dgm:prSet>
      <dgm:spPr/>
      <dgm:t>
        <a:bodyPr/>
        <a:lstStyle/>
        <a:p>
          <a:endParaRPr lang="en-US"/>
        </a:p>
      </dgm:t>
    </dgm:pt>
    <dgm:pt modelId="{CC0F399A-2B6C-4AA3-AEE0-6D9A194B2B50}" type="pres">
      <dgm:prSet presAssocID="{A10F8986-9A5D-4217-AE84-B9044DBA1FE7}" presName="aSpace2" presStyleCnt="0"/>
      <dgm:spPr/>
    </dgm:pt>
    <dgm:pt modelId="{34D48838-D1CE-4B90-9015-A6AC4D0CEEF8}" type="pres">
      <dgm:prSet presAssocID="{F105DA88-3813-4CE4-B2C4-4EEDC318DD7E}" presName="childNode" presStyleLbl="node1" presStyleIdx="8" presStyleCnt="15">
        <dgm:presLayoutVars>
          <dgm:bulletEnabled val="1"/>
        </dgm:presLayoutVars>
      </dgm:prSet>
      <dgm:spPr/>
      <dgm:t>
        <a:bodyPr/>
        <a:lstStyle/>
        <a:p>
          <a:endParaRPr lang="en-US"/>
        </a:p>
      </dgm:t>
    </dgm:pt>
    <dgm:pt modelId="{911440BD-5103-4E2D-BBF8-8D45F3DAE432}" type="pres">
      <dgm:prSet presAssocID="{D3575D28-55B3-4E65-88C2-B28196048C58}" presName="aSpace" presStyleCnt="0"/>
      <dgm:spPr/>
    </dgm:pt>
    <dgm:pt modelId="{A4DC86A3-FDA8-49AC-834F-D958E1DC3009}" type="pres">
      <dgm:prSet presAssocID="{25707D4C-AE3E-4E26-AD14-5B877610AEDD}" presName="compNode" presStyleCnt="0"/>
      <dgm:spPr/>
    </dgm:pt>
    <dgm:pt modelId="{4D5C309A-8A01-40D3-9D52-19941009B543}" type="pres">
      <dgm:prSet presAssocID="{25707D4C-AE3E-4E26-AD14-5B877610AEDD}" presName="aNode" presStyleLbl="bgShp" presStyleIdx="1" presStyleCnt="3"/>
      <dgm:spPr/>
      <dgm:t>
        <a:bodyPr/>
        <a:lstStyle/>
        <a:p>
          <a:endParaRPr lang="en-US"/>
        </a:p>
      </dgm:t>
    </dgm:pt>
    <dgm:pt modelId="{61C76FA2-74AA-4E88-90EC-467AA3E34401}" type="pres">
      <dgm:prSet presAssocID="{25707D4C-AE3E-4E26-AD14-5B877610AEDD}" presName="textNode" presStyleLbl="bgShp" presStyleIdx="1" presStyleCnt="3"/>
      <dgm:spPr/>
      <dgm:t>
        <a:bodyPr/>
        <a:lstStyle/>
        <a:p>
          <a:endParaRPr lang="en-US"/>
        </a:p>
      </dgm:t>
    </dgm:pt>
    <dgm:pt modelId="{B4565108-BDA4-44AA-9795-E36498AF30E5}" type="pres">
      <dgm:prSet presAssocID="{25707D4C-AE3E-4E26-AD14-5B877610AEDD}" presName="compChildNode" presStyleCnt="0"/>
      <dgm:spPr/>
    </dgm:pt>
    <dgm:pt modelId="{4E010270-1741-4BC8-A288-601497EDFFA5}" type="pres">
      <dgm:prSet presAssocID="{25707D4C-AE3E-4E26-AD14-5B877610AEDD}" presName="theInnerList" presStyleCnt="0"/>
      <dgm:spPr/>
    </dgm:pt>
    <dgm:pt modelId="{5782689A-589E-433F-A204-AE1E9BD76564}" type="pres">
      <dgm:prSet presAssocID="{ACF32F3E-4C61-4F4B-AD16-D54E6D1ADABF}" presName="childNode" presStyleLbl="node1" presStyleIdx="9" presStyleCnt="15">
        <dgm:presLayoutVars>
          <dgm:bulletEnabled val="1"/>
        </dgm:presLayoutVars>
      </dgm:prSet>
      <dgm:spPr/>
      <dgm:t>
        <a:bodyPr/>
        <a:lstStyle/>
        <a:p>
          <a:endParaRPr lang="en-US"/>
        </a:p>
      </dgm:t>
    </dgm:pt>
    <dgm:pt modelId="{807DA04E-B0DB-46B5-9B02-46F8CE29760D}" type="pres">
      <dgm:prSet presAssocID="{ACF32F3E-4C61-4F4B-AD16-D54E6D1ADABF}" presName="aSpace2" presStyleCnt="0"/>
      <dgm:spPr/>
    </dgm:pt>
    <dgm:pt modelId="{7F6CBD2B-18B2-47A8-9974-2EF621BBB694}" type="pres">
      <dgm:prSet presAssocID="{581FB91C-935B-4FB6-85AB-45477D6472B2}" presName="childNode" presStyleLbl="node1" presStyleIdx="10" presStyleCnt="15">
        <dgm:presLayoutVars>
          <dgm:bulletEnabled val="1"/>
        </dgm:presLayoutVars>
      </dgm:prSet>
      <dgm:spPr/>
      <dgm:t>
        <a:bodyPr/>
        <a:lstStyle/>
        <a:p>
          <a:endParaRPr lang="en-US"/>
        </a:p>
      </dgm:t>
    </dgm:pt>
    <dgm:pt modelId="{BC325494-733B-4F8A-A0B8-BB1AD938D1CF}" type="pres">
      <dgm:prSet presAssocID="{581FB91C-935B-4FB6-85AB-45477D6472B2}" presName="aSpace2" presStyleCnt="0"/>
      <dgm:spPr/>
    </dgm:pt>
    <dgm:pt modelId="{504D0968-B4F0-4C58-9687-EB45C7C618CD}" type="pres">
      <dgm:prSet presAssocID="{BA950BCD-2BDA-423E-9B20-69F370AA3F12}" presName="childNode" presStyleLbl="node1" presStyleIdx="11" presStyleCnt="15">
        <dgm:presLayoutVars>
          <dgm:bulletEnabled val="1"/>
        </dgm:presLayoutVars>
      </dgm:prSet>
      <dgm:spPr/>
      <dgm:t>
        <a:bodyPr/>
        <a:lstStyle/>
        <a:p>
          <a:endParaRPr lang="en-US"/>
        </a:p>
      </dgm:t>
    </dgm:pt>
    <dgm:pt modelId="{64E3D26A-0A3E-4005-81BF-63C7BBA99023}" type="pres">
      <dgm:prSet presAssocID="{25707D4C-AE3E-4E26-AD14-5B877610AEDD}" presName="aSpace" presStyleCnt="0"/>
      <dgm:spPr/>
    </dgm:pt>
    <dgm:pt modelId="{813D1343-1AB5-4263-BB90-506F948517AE}" type="pres">
      <dgm:prSet presAssocID="{9AB2723C-EC6F-4FF7-90A8-251D1575A1A6}" presName="compNode" presStyleCnt="0"/>
      <dgm:spPr/>
    </dgm:pt>
    <dgm:pt modelId="{40E542EF-5539-48B6-BAD7-80CF3D69A514}" type="pres">
      <dgm:prSet presAssocID="{9AB2723C-EC6F-4FF7-90A8-251D1575A1A6}" presName="aNode" presStyleLbl="bgShp" presStyleIdx="2" presStyleCnt="3"/>
      <dgm:spPr/>
      <dgm:t>
        <a:bodyPr/>
        <a:lstStyle/>
        <a:p>
          <a:endParaRPr lang="en-US"/>
        </a:p>
      </dgm:t>
    </dgm:pt>
    <dgm:pt modelId="{1CBCF4D4-FEC1-43B7-9746-CF6E6698E695}" type="pres">
      <dgm:prSet presAssocID="{9AB2723C-EC6F-4FF7-90A8-251D1575A1A6}" presName="textNode" presStyleLbl="bgShp" presStyleIdx="2" presStyleCnt="3"/>
      <dgm:spPr/>
      <dgm:t>
        <a:bodyPr/>
        <a:lstStyle/>
        <a:p>
          <a:endParaRPr lang="en-US"/>
        </a:p>
      </dgm:t>
    </dgm:pt>
    <dgm:pt modelId="{AB1F1D90-F978-41B4-9F39-0D847AAB026A}" type="pres">
      <dgm:prSet presAssocID="{9AB2723C-EC6F-4FF7-90A8-251D1575A1A6}" presName="compChildNode" presStyleCnt="0"/>
      <dgm:spPr/>
    </dgm:pt>
    <dgm:pt modelId="{467E9CCD-33AE-41EE-A984-A007E859412B}" type="pres">
      <dgm:prSet presAssocID="{9AB2723C-EC6F-4FF7-90A8-251D1575A1A6}" presName="theInnerList" presStyleCnt="0"/>
      <dgm:spPr/>
    </dgm:pt>
    <dgm:pt modelId="{B821567C-6483-42B9-9FF9-816521E35D3D}" type="pres">
      <dgm:prSet presAssocID="{31F00BF7-454F-435F-9E01-1B13D753610F}" presName="childNode" presStyleLbl="node1" presStyleIdx="12" presStyleCnt="15">
        <dgm:presLayoutVars>
          <dgm:bulletEnabled val="1"/>
        </dgm:presLayoutVars>
      </dgm:prSet>
      <dgm:spPr/>
      <dgm:t>
        <a:bodyPr/>
        <a:lstStyle/>
        <a:p>
          <a:endParaRPr lang="en-US"/>
        </a:p>
      </dgm:t>
    </dgm:pt>
    <dgm:pt modelId="{3478FAD9-0FCE-4E35-AE16-EA8EF5A7BAEA}" type="pres">
      <dgm:prSet presAssocID="{31F00BF7-454F-435F-9E01-1B13D753610F}" presName="aSpace2" presStyleCnt="0"/>
      <dgm:spPr/>
    </dgm:pt>
    <dgm:pt modelId="{3D9506C8-AE72-4C1E-8790-9211563CD61D}" type="pres">
      <dgm:prSet presAssocID="{DF71F03E-34CC-4C6B-AB25-686D34D68C30}" presName="childNode" presStyleLbl="node1" presStyleIdx="13" presStyleCnt="15">
        <dgm:presLayoutVars>
          <dgm:bulletEnabled val="1"/>
        </dgm:presLayoutVars>
      </dgm:prSet>
      <dgm:spPr/>
      <dgm:t>
        <a:bodyPr/>
        <a:lstStyle/>
        <a:p>
          <a:endParaRPr lang="en-US"/>
        </a:p>
      </dgm:t>
    </dgm:pt>
    <dgm:pt modelId="{11D5B1DC-47C4-4CD3-BE3E-38ED9EDD59BA}" type="pres">
      <dgm:prSet presAssocID="{DF71F03E-34CC-4C6B-AB25-686D34D68C30}" presName="aSpace2" presStyleCnt="0"/>
      <dgm:spPr/>
    </dgm:pt>
    <dgm:pt modelId="{59B77507-5BE3-43EB-90CC-4544A5A0ABD1}" type="pres">
      <dgm:prSet presAssocID="{73F348D0-1713-49CA-8A66-31715D7CF9C1}" presName="childNode" presStyleLbl="node1" presStyleIdx="14" presStyleCnt="15">
        <dgm:presLayoutVars>
          <dgm:bulletEnabled val="1"/>
        </dgm:presLayoutVars>
      </dgm:prSet>
      <dgm:spPr/>
      <dgm:t>
        <a:bodyPr/>
        <a:lstStyle/>
        <a:p>
          <a:endParaRPr lang="en-US"/>
        </a:p>
      </dgm:t>
    </dgm:pt>
  </dgm:ptLst>
  <dgm:cxnLst>
    <dgm:cxn modelId="{1B59A434-4C52-45C8-8617-16A00B33BA16}" srcId="{D3575D28-55B3-4E65-88C2-B28196048C58}" destId="{578EE453-2F9B-4E20-A1F8-055DD7F6B1E7}" srcOrd="3" destOrd="0" parTransId="{7BAA1B98-C0D8-409D-A205-B07F49E2DF9F}" sibTransId="{2082664C-66D6-42BD-9481-5AD93DD2D284}"/>
    <dgm:cxn modelId="{C868C27E-3B8E-4C40-A058-3FAA5DD2F254}" srcId="{25707D4C-AE3E-4E26-AD14-5B877610AEDD}" destId="{581FB91C-935B-4FB6-85AB-45477D6472B2}" srcOrd="1" destOrd="0" parTransId="{0E5292D7-C64D-43D1-8A60-B84877DCD11E}" sibTransId="{1A380118-EECD-4C96-BC51-82A16F92E000}"/>
    <dgm:cxn modelId="{B2ACCA05-4B8F-436D-896A-B3E885368694}" type="presOf" srcId="{25707D4C-AE3E-4E26-AD14-5B877610AEDD}" destId="{4D5C309A-8A01-40D3-9D52-19941009B543}" srcOrd="0" destOrd="0" presId="urn:microsoft.com/office/officeart/2005/8/layout/lProcess2"/>
    <dgm:cxn modelId="{AA93C245-9297-4371-A64C-B8EB064EF6AC}" srcId="{D3575D28-55B3-4E65-88C2-B28196048C58}" destId="{F105DA88-3813-4CE4-B2C4-4EEDC318DD7E}" srcOrd="8" destOrd="0" parTransId="{730AA4AF-74A1-42C1-9EA1-15C81FD21869}" sibTransId="{A51F1648-C775-4FD7-88BB-7190762662CB}"/>
    <dgm:cxn modelId="{F5AFE5DF-950E-4977-B52B-3E50B6AB1639}" type="presOf" srcId="{BA950BCD-2BDA-423E-9B20-69F370AA3F12}" destId="{504D0968-B4F0-4C58-9687-EB45C7C618CD}" srcOrd="0" destOrd="0" presId="urn:microsoft.com/office/officeart/2005/8/layout/lProcess2"/>
    <dgm:cxn modelId="{1FAFEA39-52F3-4989-92D8-0F50DB0C2A48}" srcId="{D3575D28-55B3-4E65-88C2-B28196048C58}" destId="{A10F8986-9A5D-4217-AE84-B9044DBA1FE7}" srcOrd="7" destOrd="0" parTransId="{2035AF25-3882-4D56-B7B2-455C1F19841E}" sibTransId="{9B0EE6DD-A3FF-4F0D-831B-BFCDF3C40CF8}"/>
    <dgm:cxn modelId="{A247E4D1-597C-41D6-9663-240544C46C40}" type="presOf" srcId="{C821149D-6D33-4D5B-8E93-C009EF7CAB85}" destId="{0DCC6F70-B398-4A6A-A832-DB30C22CF67E}" srcOrd="0" destOrd="0" presId="urn:microsoft.com/office/officeart/2005/8/layout/lProcess2"/>
    <dgm:cxn modelId="{CD790AFF-6864-4EB9-8C1A-F6E308B630C4}" type="presOf" srcId="{D3575D28-55B3-4E65-88C2-B28196048C58}" destId="{95A55585-219C-4561-9BB4-43186142A3A8}" srcOrd="0" destOrd="0" presId="urn:microsoft.com/office/officeart/2005/8/layout/lProcess2"/>
    <dgm:cxn modelId="{2DA94AAC-1C89-437E-8DE3-45D475522810}" srcId="{D3575D28-55B3-4E65-88C2-B28196048C58}" destId="{47B3F5CE-E3E0-4C8A-A385-D0F4EA53D02D}" srcOrd="5" destOrd="0" parTransId="{A43757B0-5912-4438-A997-554E1436321F}" sibTransId="{71510106-B541-426F-A518-0BD60AAE704C}"/>
    <dgm:cxn modelId="{9123CC9C-0C1F-4E0C-860D-6420C0F27468}" srcId="{D3575D28-55B3-4E65-88C2-B28196048C58}" destId="{8647A806-0BD3-4A75-9699-8D91C1E8FA8A}" srcOrd="2" destOrd="0" parTransId="{CC4A773E-9BE1-4254-9ED6-A5BE5D5B5C24}" sibTransId="{93598C88-0EDA-4E1C-B337-3475196F4F4B}"/>
    <dgm:cxn modelId="{EC703BF7-4A90-4CD1-B229-157ADE60A547}" type="presOf" srcId="{B6939A25-52F2-464F-95E2-25916984B741}" destId="{C3EC39C9-29DD-454E-BBD0-8303E50AAB8C}" srcOrd="0" destOrd="0" presId="urn:microsoft.com/office/officeart/2005/8/layout/lProcess2"/>
    <dgm:cxn modelId="{DA551121-0DFB-4D2B-9BD9-51496708977D}" type="presOf" srcId="{A10F8986-9A5D-4217-AE84-B9044DBA1FE7}" destId="{A4A92657-045D-4ADA-A482-34A48267B8D3}" srcOrd="0" destOrd="0" presId="urn:microsoft.com/office/officeart/2005/8/layout/lProcess2"/>
    <dgm:cxn modelId="{9109A788-C947-44AF-A367-7F3B735306F5}" type="presOf" srcId="{D3575D28-55B3-4E65-88C2-B28196048C58}" destId="{1EE1D6C0-0891-4525-947D-D21268CF81F8}" srcOrd="1" destOrd="0" presId="urn:microsoft.com/office/officeart/2005/8/layout/lProcess2"/>
    <dgm:cxn modelId="{86B4FCE8-A669-4F0A-87BC-67CA18BA5756}" type="presOf" srcId="{7AF5B8C7-2D38-40F3-8589-8B28CC20B22B}" destId="{66C7A1A8-28F9-4AA2-B446-B5A19F58A5FE}" srcOrd="0" destOrd="0" presId="urn:microsoft.com/office/officeart/2005/8/layout/lProcess2"/>
    <dgm:cxn modelId="{CABA4493-111D-4151-8B54-5CC5C8D9BE5E}" type="presOf" srcId="{8647A806-0BD3-4A75-9699-8D91C1E8FA8A}" destId="{A9C3316B-0D81-429E-A74B-0C7156EC15C6}" srcOrd="0" destOrd="0" presId="urn:microsoft.com/office/officeart/2005/8/layout/lProcess2"/>
    <dgm:cxn modelId="{629D8DC0-A1A7-4FEB-8681-EC29D53AF8B4}" type="presOf" srcId="{73F348D0-1713-49CA-8A66-31715D7CF9C1}" destId="{59B77507-5BE3-43EB-90CC-4544A5A0ABD1}" srcOrd="0" destOrd="0" presId="urn:microsoft.com/office/officeart/2005/8/layout/lProcess2"/>
    <dgm:cxn modelId="{B9AAFA62-B5C2-4256-85FB-699BB78CA563}" srcId="{9AB2723C-EC6F-4FF7-90A8-251D1575A1A6}" destId="{73F348D0-1713-49CA-8A66-31715D7CF9C1}" srcOrd="2" destOrd="0" parTransId="{91DF4A75-A545-4AE7-A2C2-8F6EACA3E034}" sibTransId="{227B0173-2795-4A4B-8021-DAC93653BD67}"/>
    <dgm:cxn modelId="{A656CC3F-10E5-4244-8EAA-8754A682A0AC}" type="presOf" srcId="{47B3F5CE-E3E0-4C8A-A385-D0F4EA53D02D}" destId="{4040AA13-905F-4ED3-BFB1-6E811CEABA9F}" srcOrd="0" destOrd="0" presId="urn:microsoft.com/office/officeart/2005/8/layout/lProcess2"/>
    <dgm:cxn modelId="{FE9851BC-BAB1-46E9-9E89-E2D0C5E4DDEC}" srcId="{D3575D28-55B3-4E65-88C2-B28196048C58}" destId="{C8266A28-64DF-4C94-9618-4F423134E483}" srcOrd="0" destOrd="0" parTransId="{B27B1F6B-B45A-4AF8-9D48-DCAA9884CFA3}" sibTransId="{55D40A86-9835-40B6-A912-7985778BADAD}"/>
    <dgm:cxn modelId="{D7E3522C-D87F-4A2D-BE68-5300759F6243}" type="presOf" srcId="{25707D4C-AE3E-4E26-AD14-5B877610AEDD}" destId="{61C76FA2-74AA-4E88-90EC-467AA3E34401}" srcOrd="1" destOrd="0" presId="urn:microsoft.com/office/officeart/2005/8/layout/lProcess2"/>
    <dgm:cxn modelId="{535B599B-E175-4C4D-B90D-EF6EB156F400}" type="presOf" srcId="{DF71F03E-34CC-4C6B-AB25-686D34D68C30}" destId="{3D9506C8-AE72-4C1E-8790-9211563CD61D}" srcOrd="0" destOrd="0" presId="urn:microsoft.com/office/officeart/2005/8/layout/lProcess2"/>
    <dgm:cxn modelId="{56236E6B-3631-45F8-B13E-E44E36901FE5}" type="presOf" srcId="{581FB91C-935B-4FB6-85AB-45477D6472B2}" destId="{7F6CBD2B-18B2-47A8-9974-2EF621BBB694}" srcOrd="0" destOrd="0" presId="urn:microsoft.com/office/officeart/2005/8/layout/lProcess2"/>
    <dgm:cxn modelId="{E37A0D0B-4340-4C68-8502-9D1A6F66D16B}" type="presOf" srcId="{F105DA88-3813-4CE4-B2C4-4EEDC318DD7E}" destId="{34D48838-D1CE-4B90-9015-A6AC4D0CEEF8}" srcOrd="0" destOrd="0" presId="urn:microsoft.com/office/officeart/2005/8/layout/lProcess2"/>
    <dgm:cxn modelId="{7130C4A4-F65E-4D65-B886-5ADDCA75C948}" srcId="{D3575D28-55B3-4E65-88C2-B28196048C58}" destId="{7AF5B8C7-2D38-40F3-8589-8B28CC20B22B}" srcOrd="4" destOrd="0" parTransId="{A8CE4D57-A1C1-4B41-9901-1EF3EE06604E}" sibTransId="{6F50EC93-0BFE-4282-8E24-EC6BC8EF4FF7}"/>
    <dgm:cxn modelId="{BC89B4C8-9B38-449E-B9AF-848FBD035871}" type="presOf" srcId="{52AC6309-C07E-45B8-8CCB-22B5B25F3CE6}" destId="{4A721E4B-AC5B-4EA8-A775-50573CA49DE4}" srcOrd="0" destOrd="0" presId="urn:microsoft.com/office/officeart/2005/8/layout/lProcess2"/>
    <dgm:cxn modelId="{DE726097-4862-4E3E-A61A-64F83B791CA2}" srcId="{B6939A25-52F2-464F-95E2-25916984B741}" destId="{25707D4C-AE3E-4E26-AD14-5B877610AEDD}" srcOrd="1" destOrd="0" parTransId="{C6EB51A4-2B0A-40DD-B69B-1783A3AF2564}" sibTransId="{D23DFB10-E03C-4826-AD70-A64224F86A3D}"/>
    <dgm:cxn modelId="{6FFED520-5651-40CC-9E95-73D0FB10A028}" srcId="{25707D4C-AE3E-4E26-AD14-5B877610AEDD}" destId="{ACF32F3E-4C61-4F4B-AD16-D54E6D1ADABF}" srcOrd="0" destOrd="0" parTransId="{6AB79C93-3F1C-436C-8D7B-43632F0AFA0C}" sibTransId="{0D45AE27-CD7B-4BC8-8E5A-B2DE7E2CDC00}"/>
    <dgm:cxn modelId="{2F2A6C59-61D1-4315-B9E9-ECF0D553B3BB}" srcId="{B6939A25-52F2-464F-95E2-25916984B741}" destId="{9AB2723C-EC6F-4FF7-90A8-251D1575A1A6}" srcOrd="2" destOrd="0" parTransId="{89BDE3D6-8E9A-442C-BCBB-3D3719B51751}" sibTransId="{0B9FABE7-9B5B-464E-8335-18254789E137}"/>
    <dgm:cxn modelId="{F321E950-19DF-4CFE-8D56-089B7A234C11}" type="presOf" srcId="{9AB2723C-EC6F-4FF7-90A8-251D1575A1A6}" destId="{40E542EF-5539-48B6-BAD7-80CF3D69A514}" srcOrd="0" destOrd="0" presId="urn:microsoft.com/office/officeart/2005/8/layout/lProcess2"/>
    <dgm:cxn modelId="{349EBE18-7591-45D6-9C1A-73338D3ABAFF}" srcId="{25707D4C-AE3E-4E26-AD14-5B877610AEDD}" destId="{BA950BCD-2BDA-423E-9B20-69F370AA3F12}" srcOrd="2" destOrd="0" parTransId="{04A2AA9E-F4D3-46E7-93F7-4E69DA67223A}" sibTransId="{EECEF927-9B89-4E85-A666-A0FCE54A46AB}"/>
    <dgm:cxn modelId="{D8722964-75BE-4778-9D03-EE7DF3849A5B}" srcId="{B6939A25-52F2-464F-95E2-25916984B741}" destId="{D3575D28-55B3-4E65-88C2-B28196048C58}" srcOrd="0" destOrd="0" parTransId="{645B863F-EE50-42F3-8B9D-4E74087F8F7D}" sibTransId="{7F58AE97-A4CC-43D6-8ECA-546DE6BCFC10}"/>
    <dgm:cxn modelId="{3A7DC3EB-CE0A-44B2-B616-DF8C34EAD043}" type="presOf" srcId="{9AB2723C-EC6F-4FF7-90A8-251D1575A1A6}" destId="{1CBCF4D4-FEC1-43B7-9746-CF6E6698E695}" srcOrd="1" destOrd="0" presId="urn:microsoft.com/office/officeart/2005/8/layout/lProcess2"/>
    <dgm:cxn modelId="{A8B55C1D-F2C0-4A97-926E-95CF6D6D8DF3}" type="presOf" srcId="{C8266A28-64DF-4C94-9618-4F423134E483}" destId="{44E38672-EBAD-4306-AAE5-8187BD6780EC}" srcOrd="0" destOrd="0" presId="urn:microsoft.com/office/officeart/2005/8/layout/lProcess2"/>
    <dgm:cxn modelId="{79BD569A-7EDE-49F2-9B7F-87F124E7FBA5}" srcId="{9AB2723C-EC6F-4FF7-90A8-251D1575A1A6}" destId="{31F00BF7-454F-435F-9E01-1B13D753610F}" srcOrd="0" destOrd="0" parTransId="{F3C6C4D6-7AC1-4771-9C47-F0D5BD8CE67F}" sibTransId="{D71F30BE-D476-4267-8B7C-5AF91BCBFC0D}"/>
    <dgm:cxn modelId="{59756BB4-2EAF-42CA-A4E9-DCC0DF0B061A}" type="presOf" srcId="{578EE453-2F9B-4E20-A1F8-055DD7F6B1E7}" destId="{A646275A-B5F7-4BE4-BC34-E7F9CB8EDB70}" srcOrd="0" destOrd="0" presId="urn:microsoft.com/office/officeart/2005/8/layout/lProcess2"/>
    <dgm:cxn modelId="{352F848C-AF54-44F4-B5B2-D9B4E358A232}" type="presOf" srcId="{31F00BF7-454F-435F-9E01-1B13D753610F}" destId="{B821567C-6483-42B9-9FF9-816521E35D3D}" srcOrd="0" destOrd="0" presId="urn:microsoft.com/office/officeart/2005/8/layout/lProcess2"/>
    <dgm:cxn modelId="{A53B226C-E9EB-4173-A063-704FD17DC7B5}" srcId="{9AB2723C-EC6F-4FF7-90A8-251D1575A1A6}" destId="{DF71F03E-34CC-4C6B-AB25-686D34D68C30}" srcOrd="1" destOrd="0" parTransId="{534F11D5-1E6F-47E4-90CE-E5926ABFD6A6}" sibTransId="{D558D191-FE48-439F-833A-F482715B447C}"/>
    <dgm:cxn modelId="{760CF152-B0D9-4E3F-A01B-05000806FBAE}" srcId="{D3575D28-55B3-4E65-88C2-B28196048C58}" destId="{52AC6309-C07E-45B8-8CCB-22B5B25F3CE6}" srcOrd="6" destOrd="0" parTransId="{D402AD8C-6998-4DBA-9711-F8729630986C}" sibTransId="{6FD6592E-F8CD-4CC9-B753-6D4206B4FB4B}"/>
    <dgm:cxn modelId="{10D1DFA4-11C4-4CC0-868D-AB750A4DF0AC}" srcId="{D3575D28-55B3-4E65-88C2-B28196048C58}" destId="{C821149D-6D33-4D5B-8E93-C009EF7CAB85}" srcOrd="1" destOrd="0" parTransId="{43320A37-77C1-4DEB-8449-9F596030DE58}" sibTransId="{14F97E7D-DE35-4A09-B870-1689849EDCAD}"/>
    <dgm:cxn modelId="{0DF6B218-BAC7-42C4-935A-B7107488430D}" type="presOf" srcId="{ACF32F3E-4C61-4F4B-AD16-D54E6D1ADABF}" destId="{5782689A-589E-433F-A204-AE1E9BD76564}" srcOrd="0" destOrd="0" presId="urn:microsoft.com/office/officeart/2005/8/layout/lProcess2"/>
    <dgm:cxn modelId="{35783E4E-A8AD-452B-8EE3-B4360B46BCE1}" type="presParOf" srcId="{C3EC39C9-29DD-454E-BBD0-8303E50AAB8C}" destId="{803246E1-3706-4985-BE28-08A1A3C0BFB3}" srcOrd="0" destOrd="0" presId="urn:microsoft.com/office/officeart/2005/8/layout/lProcess2"/>
    <dgm:cxn modelId="{BE184826-964A-4968-BB90-0601552E4D7A}" type="presParOf" srcId="{803246E1-3706-4985-BE28-08A1A3C0BFB3}" destId="{95A55585-219C-4561-9BB4-43186142A3A8}" srcOrd="0" destOrd="0" presId="urn:microsoft.com/office/officeart/2005/8/layout/lProcess2"/>
    <dgm:cxn modelId="{252BA2F9-EB6D-4657-B272-8F2A8EEAD178}" type="presParOf" srcId="{803246E1-3706-4985-BE28-08A1A3C0BFB3}" destId="{1EE1D6C0-0891-4525-947D-D21268CF81F8}" srcOrd="1" destOrd="0" presId="urn:microsoft.com/office/officeart/2005/8/layout/lProcess2"/>
    <dgm:cxn modelId="{F3798D19-9F17-49D5-B0C1-9080B5579938}" type="presParOf" srcId="{803246E1-3706-4985-BE28-08A1A3C0BFB3}" destId="{6AD5E5BD-9A5F-4FCD-A234-8BDE8B4A908C}" srcOrd="2" destOrd="0" presId="urn:microsoft.com/office/officeart/2005/8/layout/lProcess2"/>
    <dgm:cxn modelId="{88BF55BD-1770-417F-87E1-1038EB5D6F66}" type="presParOf" srcId="{6AD5E5BD-9A5F-4FCD-A234-8BDE8B4A908C}" destId="{B593115A-7D99-4CD8-9A6B-D48A64CCBCA6}" srcOrd="0" destOrd="0" presId="urn:microsoft.com/office/officeart/2005/8/layout/lProcess2"/>
    <dgm:cxn modelId="{4F3B09D8-3326-4A3C-A955-9F282A0AC176}" type="presParOf" srcId="{B593115A-7D99-4CD8-9A6B-D48A64CCBCA6}" destId="{44E38672-EBAD-4306-AAE5-8187BD6780EC}" srcOrd="0" destOrd="0" presId="urn:microsoft.com/office/officeart/2005/8/layout/lProcess2"/>
    <dgm:cxn modelId="{039A7EEF-FB14-4D4D-AC69-031B25DB470B}" type="presParOf" srcId="{B593115A-7D99-4CD8-9A6B-D48A64CCBCA6}" destId="{7943C56A-B552-4430-9AEB-195F0B01DBF9}" srcOrd="1" destOrd="0" presId="urn:microsoft.com/office/officeart/2005/8/layout/lProcess2"/>
    <dgm:cxn modelId="{0A876DA4-F186-4890-8E9A-EED83C675624}" type="presParOf" srcId="{B593115A-7D99-4CD8-9A6B-D48A64CCBCA6}" destId="{0DCC6F70-B398-4A6A-A832-DB30C22CF67E}" srcOrd="2" destOrd="0" presId="urn:microsoft.com/office/officeart/2005/8/layout/lProcess2"/>
    <dgm:cxn modelId="{7B129E05-5A17-4991-9827-0FF16C3761E0}" type="presParOf" srcId="{B593115A-7D99-4CD8-9A6B-D48A64CCBCA6}" destId="{C5F787A1-DB34-4C3C-BC33-92D8976219D8}" srcOrd="3" destOrd="0" presId="urn:microsoft.com/office/officeart/2005/8/layout/lProcess2"/>
    <dgm:cxn modelId="{E611A12F-4DD9-443D-877C-8A5CD06D4AC7}" type="presParOf" srcId="{B593115A-7D99-4CD8-9A6B-D48A64CCBCA6}" destId="{A9C3316B-0D81-429E-A74B-0C7156EC15C6}" srcOrd="4" destOrd="0" presId="urn:microsoft.com/office/officeart/2005/8/layout/lProcess2"/>
    <dgm:cxn modelId="{EA7EB7A1-8EB4-4C0A-8E6B-00D58B252D6C}" type="presParOf" srcId="{B593115A-7D99-4CD8-9A6B-D48A64CCBCA6}" destId="{C5293BD7-6EB4-49D8-8571-A1FA93C01D9F}" srcOrd="5" destOrd="0" presId="urn:microsoft.com/office/officeart/2005/8/layout/lProcess2"/>
    <dgm:cxn modelId="{8B680C2C-7B98-4A99-AA73-07CA4FE0E9AA}" type="presParOf" srcId="{B593115A-7D99-4CD8-9A6B-D48A64CCBCA6}" destId="{A646275A-B5F7-4BE4-BC34-E7F9CB8EDB70}" srcOrd="6" destOrd="0" presId="urn:microsoft.com/office/officeart/2005/8/layout/lProcess2"/>
    <dgm:cxn modelId="{BEC4339E-A219-4546-8A17-F5100866F630}" type="presParOf" srcId="{B593115A-7D99-4CD8-9A6B-D48A64CCBCA6}" destId="{54B6B21D-C0B6-4B28-91A9-A8A8E47764DA}" srcOrd="7" destOrd="0" presId="urn:microsoft.com/office/officeart/2005/8/layout/lProcess2"/>
    <dgm:cxn modelId="{3EAA8787-FC55-43B0-AAEE-FF5D732C06FD}" type="presParOf" srcId="{B593115A-7D99-4CD8-9A6B-D48A64CCBCA6}" destId="{66C7A1A8-28F9-4AA2-B446-B5A19F58A5FE}" srcOrd="8" destOrd="0" presId="urn:microsoft.com/office/officeart/2005/8/layout/lProcess2"/>
    <dgm:cxn modelId="{24FAA94D-485E-49F0-A4A2-FB280A49A60E}" type="presParOf" srcId="{B593115A-7D99-4CD8-9A6B-D48A64CCBCA6}" destId="{FE0BF540-919B-4261-ABB0-E6072ABFD2D9}" srcOrd="9" destOrd="0" presId="urn:microsoft.com/office/officeart/2005/8/layout/lProcess2"/>
    <dgm:cxn modelId="{196463AE-713E-4C60-B0C8-BC2D7F4CC234}" type="presParOf" srcId="{B593115A-7D99-4CD8-9A6B-D48A64CCBCA6}" destId="{4040AA13-905F-4ED3-BFB1-6E811CEABA9F}" srcOrd="10" destOrd="0" presId="urn:microsoft.com/office/officeart/2005/8/layout/lProcess2"/>
    <dgm:cxn modelId="{57D5719A-D0CD-4368-BE99-792E98E474AD}" type="presParOf" srcId="{B593115A-7D99-4CD8-9A6B-D48A64CCBCA6}" destId="{965984B5-4225-46FA-ADF3-9BF616DDF3B1}" srcOrd="11" destOrd="0" presId="urn:microsoft.com/office/officeart/2005/8/layout/lProcess2"/>
    <dgm:cxn modelId="{F0375A0F-3021-4074-B8F8-277094ECF18F}" type="presParOf" srcId="{B593115A-7D99-4CD8-9A6B-D48A64CCBCA6}" destId="{4A721E4B-AC5B-4EA8-A775-50573CA49DE4}" srcOrd="12" destOrd="0" presId="urn:microsoft.com/office/officeart/2005/8/layout/lProcess2"/>
    <dgm:cxn modelId="{BDD3C8C8-5FC0-49AB-BA33-9D2B7A93863A}" type="presParOf" srcId="{B593115A-7D99-4CD8-9A6B-D48A64CCBCA6}" destId="{1ED0CD51-C497-4CA1-994E-DF038AC75DC3}" srcOrd="13" destOrd="0" presId="urn:microsoft.com/office/officeart/2005/8/layout/lProcess2"/>
    <dgm:cxn modelId="{A004FF39-6187-4A5A-B44E-4C05DABE5798}" type="presParOf" srcId="{B593115A-7D99-4CD8-9A6B-D48A64CCBCA6}" destId="{A4A92657-045D-4ADA-A482-34A48267B8D3}" srcOrd="14" destOrd="0" presId="urn:microsoft.com/office/officeart/2005/8/layout/lProcess2"/>
    <dgm:cxn modelId="{59053BE5-9E84-48BB-BDEF-248A50605A6B}" type="presParOf" srcId="{B593115A-7D99-4CD8-9A6B-D48A64CCBCA6}" destId="{CC0F399A-2B6C-4AA3-AEE0-6D9A194B2B50}" srcOrd="15" destOrd="0" presId="urn:microsoft.com/office/officeart/2005/8/layout/lProcess2"/>
    <dgm:cxn modelId="{09BDB919-1E2A-4729-ACE8-886BA8B70EA8}" type="presParOf" srcId="{B593115A-7D99-4CD8-9A6B-D48A64CCBCA6}" destId="{34D48838-D1CE-4B90-9015-A6AC4D0CEEF8}" srcOrd="16" destOrd="0" presId="urn:microsoft.com/office/officeart/2005/8/layout/lProcess2"/>
    <dgm:cxn modelId="{1DB20FED-7DBF-4D37-AC01-66A8F9E68ADD}" type="presParOf" srcId="{C3EC39C9-29DD-454E-BBD0-8303E50AAB8C}" destId="{911440BD-5103-4E2D-BBF8-8D45F3DAE432}" srcOrd="1" destOrd="0" presId="urn:microsoft.com/office/officeart/2005/8/layout/lProcess2"/>
    <dgm:cxn modelId="{134174F4-11AC-4AED-BBC8-252CDCC49A9B}" type="presParOf" srcId="{C3EC39C9-29DD-454E-BBD0-8303E50AAB8C}" destId="{A4DC86A3-FDA8-49AC-834F-D958E1DC3009}" srcOrd="2" destOrd="0" presId="urn:microsoft.com/office/officeart/2005/8/layout/lProcess2"/>
    <dgm:cxn modelId="{00037740-C39E-4603-BB4E-E4DE7C4F0CBF}" type="presParOf" srcId="{A4DC86A3-FDA8-49AC-834F-D958E1DC3009}" destId="{4D5C309A-8A01-40D3-9D52-19941009B543}" srcOrd="0" destOrd="0" presId="urn:microsoft.com/office/officeart/2005/8/layout/lProcess2"/>
    <dgm:cxn modelId="{FB779DF8-FD60-4D4D-A85E-69B79DA6B400}" type="presParOf" srcId="{A4DC86A3-FDA8-49AC-834F-D958E1DC3009}" destId="{61C76FA2-74AA-4E88-90EC-467AA3E34401}" srcOrd="1" destOrd="0" presId="urn:microsoft.com/office/officeart/2005/8/layout/lProcess2"/>
    <dgm:cxn modelId="{CCDCB172-BA85-4592-87A6-FE391A163DF8}" type="presParOf" srcId="{A4DC86A3-FDA8-49AC-834F-D958E1DC3009}" destId="{B4565108-BDA4-44AA-9795-E36498AF30E5}" srcOrd="2" destOrd="0" presId="urn:microsoft.com/office/officeart/2005/8/layout/lProcess2"/>
    <dgm:cxn modelId="{E950E1FB-C62D-4A20-B411-C2E762F2BC0B}" type="presParOf" srcId="{B4565108-BDA4-44AA-9795-E36498AF30E5}" destId="{4E010270-1741-4BC8-A288-601497EDFFA5}" srcOrd="0" destOrd="0" presId="urn:microsoft.com/office/officeart/2005/8/layout/lProcess2"/>
    <dgm:cxn modelId="{9463ACB7-1CC6-4E28-810B-6889A9C025B5}" type="presParOf" srcId="{4E010270-1741-4BC8-A288-601497EDFFA5}" destId="{5782689A-589E-433F-A204-AE1E9BD76564}" srcOrd="0" destOrd="0" presId="urn:microsoft.com/office/officeart/2005/8/layout/lProcess2"/>
    <dgm:cxn modelId="{AEC036F3-E5C9-4D2B-B8B1-CE3473D3AFA9}" type="presParOf" srcId="{4E010270-1741-4BC8-A288-601497EDFFA5}" destId="{807DA04E-B0DB-46B5-9B02-46F8CE29760D}" srcOrd="1" destOrd="0" presId="urn:microsoft.com/office/officeart/2005/8/layout/lProcess2"/>
    <dgm:cxn modelId="{B7A836A4-F531-4F4D-B077-6833BD77DF6A}" type="presParOf" srcId="{4E010270-1741-4BC8-A288-601497EDFFA5}" destId="{7F6CBD2B-18B2-47A8-9974-2EF621BBB694}" srcOrd="2" destOrd="0" presId="urn:microsoft.com/office/officeart/2005/8/layout/lProcess2"/>
    <dgm:cxn modelId="{6CFAA367-7DF8-402E-8861-831E52EADCF9}" type="presParOf" srcId="{4E010270-1741-4BC8-A288-601497EDFFA5}" destId="{BC325494-733B-4F8A-A0B8-BB1AD938D1CF}" srcOrd="3" destOrd="0" presId="urn:microsoft.com/office/officeart/2005/8/layout/lProcess2"/>
    <dgm:cxn modelId="{9DA6106E-215B-4247-B204-C7DE6295E572}" type="presParOf" srcId="{4E010270-1741-4BC8-A288-601497EDFFA5}" destId="{504D0968-B4F0-4C58-9687-EB45C7C618CD}" srcOrd="4" destOrd="0" presId="urn:microsoft.com/office/officeart/2005/8/layout/lProcess2"/>
    <dgm:cxn modelId="{CC9CE475-1488-40C9-BC97-1D058AF76A4B}" type="presParOf" srcId="{C3EC39C9-29DD-454E-BBD0-8303E50AAB8C}" destId="{64E3D26A-0A3E-4005-81BF-63C7BBA99023}" srcOrd="3" destOrd="0" presId="urn:microsoft.com/office/officeart/2005/8/layout/lProcess2"/>
    <dgm:cxn modelId="{849E8D3A-7072-4E35-ACF3-85C525753103}" type="presParOf" srcId="{C3EC39C9-29DD-454E-BBD0-8303E50AAB8C}" destId="{813D1343-1AB5-4263-BB90-506F948517AE}" srcOrd="4" destOrd="0" presId="urn:microsoft.com/office/officeart/2005/8/layout/lProcess2"/>
    <dgm:cxn modelId="{7A0FAB3F-389C-4C6D-98A0-B397C440D5AC}" type="presParOf" srcId="{813D1343-1AB5-4263-BB90-506F948517AE}" destId="{40E542EF-5539-48B6-BAD7-80CF3D69A514}" srcOrd="0" destOrd="0" presId="urn:microsoft.com/office/officeart/2005/8/layout/lProcess2"/>
    <dgm:cxn modelId="{D835566D-7D7C-4765-92FA-DA73D99167C3}" type="presParOf" srcId="{813D1343-1AB5-4263-BB90-506F948517AE}" destId="{1CBCF4D4-FEC1-43B7-9746-CF6E6698E695}" srcOrd="1" destOrd="0" presId="urn:microsoft.com/office/officeart/2005/8/layout/lProcess2"/>
    <dgm:cxn modelId="{313EA407-DE6D-4E12-9593-BE8B3E18CB4B}" type="presParOf" srcId="{813D1343-1AB5-4263-BB90-506F948517AE}" destId="{AB1F1D90-F978-41B4-9F39-0D847AAB026A}" srcOrd="2" destOrd="0" presId="urn:microsoft.com/office/officeart/2005/8/layout/lProcess2"/>
    <dgm:cxn modelId="{29CBCB14-1E0A-40E1-8303-907780053338}" type="presParOf" srcId="{AB1F1D90-F978-41B4-9F39-0D847AAB026A}" destId="{467E9CCD-33AE-41EE-A984-A007E859412B}" srcOrd="0" destOrd="0" presId="urn:microsoft.com/office/officeart/2005/8/layout/lProcess2"/>
    <dgm:cxn modelId="{59CFD170-E7A3-46AD-9AA2-3CA235872F8E}" type="presParOf" srcId="{467E9CCD-33AE-41EE-A984-A007E859412B}" destId="{B821567C-6483-42B9-9FF9-816521E35D3D}" srcOrd="0" destOrd="0" presId="urn:microsoft.com/office/officeart/2005/8/layout/lProcess2"/>
    <dgm:cxn modelId="{04E7A22C-1967-4F34-99FC-E1AA2F1CD369}" type="presParOf" srcId="{467E9CCD-33AE-41EE-A984-A007E859412B}" destId="{3478FAD9-0FCE-4E35-AE16-EA8EF5A7BAEA}" srcOrd="1" destOrd="0" presId="urn:microsoft.com/office/officeart/2005/8/layout/lProcess2"/>
    <dgm:cxn modelId="{8EED5B15-CC6C-4E51-82B7-236C372530E8}" type="presParOf" srcId="{467E9CCD-33AE-41EE-A984-A007E859412B}" destId="{3D9506C8-AE72-4C1E-8790-9211563CD61D}" srcOrd="2" destOrd="0" presId="urn:microsoft.com/office/officeart/2005/8/layout/lProcess2"/>
    <dgm:cxn modelId="{9568B55D-C4F9-4FAE-98ED-7C3796DC94F0}" type="presParOf" srcId="{467E9CCD-33AE-41EE-A984-A007E859412B}" destId="{11D5B1DC-47C4-4CD3-BE3E-38ED9EDD59BA}" srcOrd="3" destOrd="0" presId="urn:microsoft.com/office/officeart/2005/8/layout/lProcess2"/>
    <dgm:cxn modelId="{84691400-E4E0-4120-A047-C48B8858CC3F}" type="presParOf" srcId="{467E9CCD-33AE-41EE-A984-A007E859412B}" destId="{59B77507-5BE3-43EB-90CC-4544A5A0ABD1}" srcOrd="4" destOrd="0" presId="urn:microsoft.com/office/officeart/2005/8/layout/lProcess2"/>
  </dgm:cxnLst>
  <dgm:bg/>
  <dgm:whole/>
</dgm:dataModel>
</file>

<file path=ppt/diagrams/data4.xml><?xml version="1.0" encoding="utf-8"?>
<dgm:dataModel xmlns:dgm="http://schemas.openxmlformats.org/drawingml/2006/diagram" xmlns:a="http://schemas.openxmlformats.org/drawingml/2006/main">
  <dgm:ptLst>
    <dgm:pt modelId="{BCDB3549-ED28-4158-9D16-7CFCD55216F5}" type="doc">
      <dgm:prSet loTypeId="urn:microsoft.com/office/officeart/2005/8/layout/hierarchy2" loCatId="hierarchy" qsTypeId="urn:microsoft.com/office/officeart/2005/8/quickstyle/3d2" qsCatId="3D" csTypeId="urn:microsoft.com/office/officeart/2005/8/colors/accent2_2" csCatId="accent2" phldr="1"/>
      <dgm:spPr/>
      <dgm:t>
        <a:bodyPr/>
        <a:lstStyle/>
        <a:p>
          <a:endParaRPr lang="en-US"/>
        </a:p>
      </dgm:t>
    </dgm:pt>
    <dgm:pt modelId="{DA931B75-00C3-469B-8592-AA3CA5278020}">
      <dgm:prSet/>
      <dgm:spPr>
        <a:solidFill>
          <a:srgbClr val="C00000"/>
        </a:solidFill>
      </dgm:spPr>
      <dgm:t>
        <a:bodyPr/>
        <a:lstStyle/>
        <a:p>
          <a:pPr rtl="0"/>
          <a:r>
            <a:rPr lang="en-US" b="1" dirty="0" smtClean="0"/>
            <a:t>Root</a:t>
          </a:r>
          <a:endParaRPr lang="en-US" b="1" dirty="0"/>
        </a:p>
      </dgm:t>
    </dgm:pt>
    <dgm:pt modelId="{3B3A093A-AA80-41B8-B038-BFCC78509F1B}" type="parTrans" cxnId="{00BD11A6-3F46-4B7C-B7A6-5BBE0F1660E5}">
      <dgm:prSet/>
      <dgm:spPr/>
      <dgm:t>
        <a:bodyPr/>
        <a:lstStyle/>
        <a:p>
          <a:endParaRPr lang="en-US"/>
        </a:p>
      </dgm:t>
    </dgm:pt>
    <dgm:pt modelId="{61EBCD29-E8FE-4C26-9E04-36BA7B8CA975}" type="sibTrans" cxnId="{00BD11A6-3F46-4B7C-B7A6-5BBE0F1660E5}">
      <dgm:prSet/>
      <dgm:spPr/>
      <dgm:t>
        <a:bodyPr/>
        <a:lstStyle/>
        <a:p>
          <a:endParaRPr lang="en-US"/>
        </a:p>
      </dgm:t>
    </dgm:pt>
    <dgm:pt modelId="{5FAA7EBE-79D7-4C30-90D2-0662DFB33DFA}">
      <dgm:prSet/>
      <dgm:spPr/>
      <dgm:t>
        <a:bodyPr/>
        <a:lstStyle/>
        <a:p>
          <a:pPr rtl="0"/>
          <a:r>
            <a:rPr lang="en-US" b="1" dirty="0" smtClean="0"/>
            <a:t>Loan</a:t>
          </a:r>
          <a:endParaRPr lang="en-US" b="1" dirty="0"/>
        </a:p>
      </dgm:t>
    </dgm:pt>
    <dgm:pt modelId="{2793645E-848B-4EE1-99D0-5B487075F684}" type="parTrans" cxnId="{F8061F56-06B1-423E-86AB-50E6B48C160B}">
      <dgm:prSet/>
      <dgm:spPr/>
      <dgm:t>
        <a:bodyPr/>
        <a:lstStyle/>
        <a:p>
          <a:endParaRPr lang="en-US"/>
        </a:p>
      </dgm:t>
    </dgm:pt>
    <dgm:pt modelId="{2F474242-6BB9-4659-8A33-7DD6C6A4B650}" type="sibTrans" cxnId="{F8061F56-06B1-423E-86AB-50E6B48C160B}">
      <dgm:prSet/>
      <dgm:spPr/>
      <dgm:t>
        <a:bodyPr/>
        <a:lstStyle/>
        <a:p>
          <a:endParaRPr lang="en-US"/>
        </a:p>
      </dgm:t>
    </dgm:pt>
    <dgm:pt modelId="{03149EA2-2A7F-4F4E-8EA8-1F097044389A}">
      <dgm:prSet/>
      <dgm:spPr>
        <a:solidFill>
          <a:srgbClr val="C00000"/>
        </a:solidFill>
      </dgm:spPr>
      <dgm:t>
        <a:bodyPr/>
        <a:lstStyle/>
        <a:p>
          <a:pPr rtl="0"/>
          <a:r>
            <a:rPr lang="en-US" b="1" dirty="0" smtClean="0"/>
            <a:t>Editable Child Objects</a:t>
          </a:r>
          <a:endParaRPr lang="en-US" b="1" dirty="0"/>
        </a:p>
      </dgm:t>
    </dgm:pt>
    <dgm:pt modelId="{C9F03019-0460-48A3-9B6B-79EEBA974846}" type="parTrans" cxnId="{93FD18F1-4168-4B3C-A2A2-5638E448FE2D}">
      <dgm:prSet/>
      <dgm:spPr/>
      <dgm:t>
        <a:bodyPr/>
        <a:lstStyle/>
        <a:p>
          <a:endParaRPr lang="en-US"/>
        </a:p>
      </dgm:t>
    </dgm:pt>
    <dgm:pt modelId="{D26135CC-B5F6-4969-821C-48A336345347}" type="sibTrans" cxnId="{93FD18F1-4168-4B3C-A2A2-5638E448FE2D}">
      <dgm:prSet/>
      <dgm:spPr/>
      <dgm:t>
        <a:bodyPr/>
        <a:lstStyle/>
        <a:p>
          <a:endParaRPr lang="en-US"/>
        </a:p>
      </dgm:t>
    </dgm:pt>
    <dgm:pt modelId="{91F538AB-9EE3-401A-9D1D-0CE3AD050782}">
      <dgm:prSet/>
      <dgm:spPr/>
      <dgm:t>
        <a:bodyPr/>
        <a:lstStyle/>
        <a:p>
          <a:pPr rtl="0"/>
          <a:r>
            <a:rPr lang="en-US" b="1" dirty="0" err="1" smtClean="0"/>
            <a:t>PrimaryBorrower</a:t>
          </a:r>
          <a:endParaRPr lang="en-US" b="1" dirty="0"/>
        </a:p>
      </dgm:t>
    </dgm:pt>
    <dgm:pt modelId="{C090E1F7-B4C0-4F86-B300-8BC59FB35FAB}" type="parTrans" cxnId="{8D82294A-D239-4160-A5AA-C185F594B267}">
      <dgm:prSet/>
      <dgm:spPr/>
      <dgm:t>
        <a:bodyPr/>
        <a:lstStyle/>
        <a:p>
          <a:endParaRPr lang="en-US"/>
        </a:p>
      </dgm:t>
    </dgm:pt>
    <dgm:pt modelId="{79593BD0-0315-41B5-88C6-5116A824C703}" type="sibTrans" cxnId="{8D82294A-D239-4160-A5AA-C185F594B267}">
      <dgm:prSet/>
      <dgm:spPr/>
      <dgm:t>
        <a:bodyPr/>
        <a:lstStyle/>
        <a:p>
          <a:endParaRPr lang="en-US"/>
        </a:p>
      </dgm:t>
    </dgm:pt>
    <dgm:pt modelId="{7449C5FA-7C3E-4164-AEBC-8099ABC67B4F}">
      <dgm:prSet/>
      <dgm:spPr/>
      <dgm:t>
        <a:bodyPr/>
        <a:lstStyle/>
        <a:p>
          <a:pPr rtl="0"/>
          <a:r>
            <a:rPr lang="en-US" b="1" dirty="0" smtClean="0"/>
            <a:t>Addresses</a:t>
          </a:r>
          <a:endParaRPr lang="en-US" b="1" dirty="0"/>
        </a:p>
      </dgm:t>
    </dgm:pt>
    <dgm:pt modelId="{D7C09B2F-52EC-4E2B-BE04-00058D2B213B}" type="parTrans" cxnId="{0833D376-C96C-4DF0-B703-7A193CCB60F1}">
      <dgm:prSet/>
      <dgm:spPr/>
      <dgm:t>
        <a:bodyPr/>
        <a:lstStyle/>
        <a:p>
          <a:endParaRPr lang="en-US"/>
        </a:p>
      </dgm:t>
    </dgm:pt>
    <dgm:pt modelId="{4C378E13-9B30-438F-A114-61F692F8E820}" type="sibTrans" cxnId="{0833D376-C96C-4DF0-B703-7A193CCB60F1}">
      <dgm:prSet/>
      <dgm:spPr/>
      <dgm:t>
        <a:bodyPr/>
        <a:lstStyle/>
        <a:p>
          <a:endParaRPr lang="en-US"/>
        </a:p>
      </dgm:t>
    </dgm:pt>
    <dgm:pt modelId="{D591A040-FA67-4290-89CF-1DFAEA146642}">
      <dgm:prSet/>
      <dgm:spPr/>
      <dgm:t>
        <a:bodyPr/>
        <a:lstStyle/>
        <a:p>
          <a:pPr rtl="0"/>
          <a:r>
            <a:rPr lang="en-US" b="1" dirty="0" err="1" smtClean="0"/>
            <a:t>CoBorrower</a:t>
          </a:r>
          <a:r>
            <a:rPr lang="en-US" b="1" dirty="0" smtClean="0"/>
            <a:t> </a:t>
          </a:r>
          <a:endParaRPr lang="en-US" b="1" dirty="0"/>
        </a:p>
      </dgm:t>
    </dgm:pt>
    <dgm:pt modelId="{F5389E45-0E0B-4CF9-B51D-15AF954BBCF9}" type="parTrans" cxnId="{A79BD620-ED15-4193-8099-DAB75C3C39E1}">
      <dgm:prSet/>
      <dgm:spPr/>
      <dgm:t>
        <a:bodyPr/>
        <a:lstStyle/>
        <a:p>
          <a:endParaRPr lang="en-US"/>
        </a:p>
      </dgm:t>
    </dgm:pt>
    <dgm:pt modelId="{EFF241F6-8F5D-4D28-B2FD-73042D8AEBD0}" type="sibTrans" cxnId="{A79BD620-ED15-4193-8099-DAB75C3C39E1}">
      <dgm:prSet/>
      <dgm:spPr/>
      <dgm:t>
        <a:bodyPr/>
        <a:lstStyle/>
        <a:p>
          <a:endParaRPr lang="en-US"/>
        </a:p>
      </dgm:t>
    </dgm:pt>
    <dgm:pt modelId="{3CA0BB40-045E-4614-B9B2-3BD75D5CC71D}">
      <dgm:prSet/>
      <dgm:spPr/>
      <dgm:t>
        <a:bodyPr/>
        <a:lstStyle/>
        <a:p>
          <a:pPr rtl="0"/>
          <a:r>
            <a:rPr lang="en-US" b="1" dirty="0" smtClean="0"/>
            <a:t>Addresses</a:t>
          </a:r>
          <a:endParaRPr lang="en-US" b="1" dirty="0"/>
        </a:p>
      </dgm:t>
    </dgm:pt>
    <dgm:pt modelId="{F9186827-5539-4BC7-A601-0C0CC9F73F59}" type="parTrans" cxnId="{4A4AB643-0287-43AE-99CC-F2140108A2EF}">
      <dgm:prSet/>
      <dgm:spPr/>
      <dgm:t>
        <a:bodyPr/>
        <a:lstStyle/>
        <a:p>
          <a:endParaRPr lang="en-US"/>
        </a:p>
      </dgm:t>
    </dgm:pt>
    <dgm:pt modelId="{D976EF1A-3030-4A7A-86FE-BA78704559AD}" type="sibTrans" cxnId="{4A4AB643-0287-43AE-99CC-F2140108A2EF}">
      <dgm:prSet/>
      <dgm:spPr/>
      <dgm:t>
        <a:bodyPr/>
        <a:lstStyle/>
        <a:p>
          <a:endParaRPr lang="en-US"/>
        </a:p>
      </dgm:t>
    </dgm:pt>
    <dgm:pt modelId="{1F243E02-E1B1-4A05-85D1-F2090B65DF70}">
      <dgm:prSet/>
      <dgm:spPr>
        <a:solidFill>
          <a:srgbClr val="C00000"/>
        </a:solidFill>
      </dgm:spPr>
      <dgm:t>
        <a:bodyPr/>
        <a:lstStyle/>
        <a:p>
          <a:pPr rtl="0"/>
          <a:r>
            <a:rPr lang="en-US" b="1" dirty="0" smtClean="0"/>
            <a:t>Read Only</a:t>
          </a:r>
          <a:endParaRPr lang="en-US" b="1" dirty="0"/>
        </a:p>
      </dgm:t>
    </dgm:pt>
    <dgm:pt modelId="{78043A0B-DDF5-44CE-9B2B-9A990DABECB6}" type="parTrans" cxnId="{B0D19547-083A-4753-A6E5-D47A1AF28283}">
      <dgm:prSet/>
      <dgm:spPr/>
      <dgm:t>
        <a:bodyPr/>
        <a:lstStyle/>
        <a:p>
          <a:endParaRPr lang="en-US"/>
        </a:p>
      </dgm:t>
    </dgm:pt>
    <dgm:pt modelId="{DCA77E52-B463-4B2B-B6D5-977EF83B050F}" type="sibTrans" cxnId="{B0D19547-083A-4753-A6E5-D47A1AF28283}">
      <dgm:prSet/>
      <dgm:spPr/>
      <dgm:t>
        <a:bodyPr/>
        <a:lstStyle/>
        <a:p>
          <a:endParaRPr lang="en-US"/>
        </a:p>
      </dgm:t>
    </dgm:pt>
    <dgm:pt modelId="{78F39CA7-5FAC-4654-96AA-C5AD6BE08EB6}">
      <dgm:prSet/>
      <dgm:spPr/>
      <dgm:t>
        <a:bodyPr/>
        <a:lstStyle/>
        <a:p>
          <a:pPr rtl="0"/>
          <a:r>
            <a:rPr lang="en-US" b="1" dirty="0" err="1" smtClean="0"/>
            <a:t>CreditReport</a:t>
          </a:r>
          <a:r>
            <a:rPr lang="en-US" b="1" dirty="0" smtClean="0"/>
            <a:t> </a:t>
          </a:r>
          <a:endParaRPr lang="en-US" b="1" dirty="0"/>
        </a:p>
      </dgm:t>
    </dgm:pt>
    <dgm:pt modelId="{F922AE65-2703-4852-8140-21BFB68D70F4}" type="parTrans" cxnId="{BC54C95F-6392-4A67-A4D4-AD7592294D7F}">
      <dgm:prSet/>
      <dgm:spPr/>
      <dgm:t>
        <a:bodyPr/>
        <a:lstStyle/>
        <a:p>
          <a:endParaRPr lang="en-US"/>
        </a:p>
      </dgm:t>
    </dgm:pt>
    <dgm:pt modelId="{9A4F3447-007B-445F-B500-961CBAE3A90A}" type="sibTrans" cxnId="{BC54C95F-6392-4A67-A4D4-AD7592294D7F}">
      <dgm:prSet/>
      <dgm:spPr/>
      <dgm:t>
        <a:bodyPr/>
        <a:lstStyle/>
        <a:p>
          <a:endParaRPr lang="en-US"/>
        </a:p>
      </dgm:t>
    </dgm:pt>
    <dgm:pt modelId="{E8A353B8-B872-4AE2-A500-E5F8584BC1C1}">
      <dgm:prSet/>
      <dgm:spPr>
        <a:solidFill>
          <a:srgbClr val="C00000"/>
        </a:solidFill>
      </dgm:spPr>
      <dgm:t>
        <a:bodyPr/>
        <a:lstStyle/>
        <a:p>
          <a:pPr rtl="0"/>
          <a:r>
            <a:rPr lang="en-US" b="1" dirty="0" smtClean="0"/>
            <a:t>Properties</a:t>
          </a:r>
          <a:endParaRPr lang="en-US" b="1" dirty="0"/>
        </a:p>
      </dgm:t>
    </dgm:pt>
    <dgm:pt modelId="{DC7C3228-4860-4CB1-8A6F-A639AF7D3348}" type="parTrans" cxnId="{E3935C98-5838-40DC-B4DE-CB140E9741A3}">
      <dgm:prSet/>
      <dgm:spPr/>
      <dgm:t>
        <a:bodyPr/>
        <a:lstStyle/>
        <a:p>
          <a:endParaRPr lang="en-US"/>
        </a:p>
      </dgm:t>
    </dgm:pt>
    <dgm:pt modelId="{92280F0B-E617-4B33-87CC-1EDB2EF244C9}" type="sibTrans" cxnId="{E3935C98-5838-40DC-B4DE-CB140E9741A3}">
      <dgm:prSet/>
      <dgm:spPr/>
      <dgm:t>
        <a:bodyPr/>
        <a:lstStyle/>
        <a:p>
          <a:endParaRPr lang="en-US"/>
        </a:p>
      </dgm:t>
    </dgm:pt>
    <dgm:pt modelId="{9CAC5D78-385B-4ED5-A1B1-CD236C84351B}">
      <dgm:prSet/>
      <dgm:spPr>
        <a:solidFill>
          <a:srgbClr val="00B050"/>
        </a:solidFill>
      </dgm:spPr>
      <dgm:t>
        <a:bodyPr/>
        <a:lstStyle/>
        <a:p>
          <a:pPr rtl="0"/>
          <a:r>
            <a:rPr lang="en-US" b="1" dirty="0" smtClean="0"/>
            <a:t>FICO</a:t>
          </a:r>
          <a:endParaRPr lang="en-US" b="1" dirty="0"/>
        </a:p>
      </dgm:t>
    </dgm:pt>
    <dgm:pt modelId="{CF1BA51E-A242-4FBE-B590-5146B56136A4}" type="parTrans" cxnId="{67A2B5A8-8D12-455A-B93A-E933F6972B9E}">
      <dgm:prSet/>
      <dgm:spPr/>
      <dgm:t>
        <a:bodyPr/>
        <a:lstStyle/>
        <a:p>
          <a:endParaRPr lang="en-US"/>
        </a:p>
      </dgm:t>
    </dgm:pt>
    <dgm:pt modelId="{BBF145A3-E083-4C94-9940-C2A64134AB64}" type="sibTrans" cxnId="{67A2B5A8-8D12-455A-B93A-E933F6972B9E}">
      <dgm:prSet/>
      <dgm:spPr/>
      <dgm:t>
        <a:bodyPr/>
        <a:lstStyle/>
        <a:p>
          <a:endParaRPr lang="en-US"/>
        </a:p>
      </dgm:t>
    </dgm:pt>
    <dgm:pt modelId="{871DC173-ED87-4A03-B394-735F55503BF8}">
      <dgm:prSet/>
      <dgm:spPr>
        <a:solidFill>
          <a:srgbClr val="00B050"/>
        </a:solidFill>
      </dgm:spPr>
      <dgm:t>
        <a:bodyPr/>
        <a:lstStyle/>
        <a:p>
          <a:pPr rtl="0"/>
          <a:r>
            <a:rPr lang="en-US" b="1" dirty="0" err="1" smtClean="0"/>
            <a:t>LoanType</a:t>
          </a:r>
          <a:endParaRPr lang="en-US" b="1" dirty="0"/>
        </a:p>
      </dgm:t>
    </dgm:pt>
    <dgm:pt modelId="{3A214DD2-E0A1-42F1-A31A-D87C57610BD7}" type="parTrans" cxnId="{87AA84F0-32A4-4166-BD5E-F162A9A2010F}">
      <dgm:prSet/>
      <dgm:spPr/>
      <dgm:t>
        <a:bodyPr/>
        <a:lstStyle/>
        <a:p>
          <a:endParaRPr lang="en-US"/>
        </a:p>
      </dgm:t>
    </dgm:pt>
    <dgm:pt modelId="{07326DB0-631C-4BBF-972B-B8B17F1819CB}" type="sibTrans" cxnId="{87AA84F0-32A4-4166-BD5E-F162A9A2010F}">
      <dgm:prSet/>
      <dgm:spPr/>
      <dgm:t>
        <a:bodyPr/>
        <a:lstStyle/>
        <a:p>
          <a:endParaRPr lang="en-US"/>
        </a:p>
      </dgm:t>
    </dgm:pt>
    <dgm:pt modelId="{0B7BB20B-0A60-46C8-82E9-11880BC3BC43}">
      <dgm:prSet/>
      <dgm:spPr>
        <a:solidFill>
          <a:srgbClr val="00B050"/>
        </a:solidFill>
      </dgm:spPr>
      <dgm:t>
        <a:bodyPr/>
        <a:lstStyle/>
        <a:p>
          <a:pPr rtl="0"/>
          <a:r>
            <a:rPr lang="en-US" b="1" dirty="0" err="1" smtClean="0"/>
            <a:t>LoanAmount</a:t>
          </a:r>
          <a:endParaRPr lang="en-US" b="1" dirty="0"/>
        </a:p>
      </dgm:t>
    </dgm:pt>
    <dgm:pt modelId="{8579E96C-2105-48A9-ADE6-E5A10FBB2074}" type="parTrans" cxnId="{AE6C086D-D2AC-4EC0-9E83-5FE950B28DD8}">
      <dgm:prSet/>
      <dgm:spPr/>
      <dgm:t>
        <a:bodyPr/>
        <a:lstStyle/>
        <a:p>
          <a:endParaRPr lang="en-US"/>
        </a:p>
      </dgm:t>
    </dgm:pt>
    <dgm:pt modelId="{31A940AE-708D-4600-942A-FE786254EB4B}" type="sibTrans" cxnId="{AE6C086D-D2AC-4EC0-9E83-5FE950B28DD8}">
      <dgm:prSet/>
      <dgm:spPr/>
      <dgm:t>
        <a:bodyPr/>
        <a:lstStyle/>
        <a:p>
          <a:endParaRPr lang="en-US"/>
        </a:p>
      </dgm:t>
    </dgm:pt>
    <dgm:pt modelId="{85B10819-D14F-4024-8C2D-1DFDA059A03A}">
      <dgm:prSet/>
      <dgm:spPr>
        <a:solidFill>
          <a:srgbClr val="C00000"/>
        </a:solidFill>
      </dgm:spPr>
      <dgm:t>
        <a:bodyPr/>
        <a:lstStyle/>
        <a:p>
          <a:pPr rtl="0"/>
          <a:r>
            <a:rPr lang="en-US" b="1" dirty="0" smtClean="0"/>
            <a:t>Editable Child </a:t>
          </a:r>
          <a:r>
            <a:rPr lang="en-US" b="1" dirty="0" err="1" smtClean="0"/>
            <a:t>Coll</a:t>
          </a:r>
          <a:endParaRPr lang="en-US" b="1" dirty="0"/>
        </a:p>
      </dgm:t>
    </dgm:pt>
    <dgm:pt modelId="{140BCDFB-D621-4A0C-B4EF-18DDC2BE8115}" type="parTrans" cxnId="{1FCF5050-B848-44E4-9404-82DFB8DFBD05}">
      <dgm:prSet/>
      <dgm:spPr/>
      <dgm:t>
        <a:bodyPr/>
        <a:lstStyle/>
        <a:p>
          <a:endParaRPr lang="en-US"/>
        </a:p>
      </dgm:t>
    </dgm:pt>
    <dgm:pt modelId="{2D805E4D-25D6-426A-93BA-9D1A59854869}" type="sibTrans" cxnId="{1FCF5050-B848-44E4-9404-82DFB8DFBD05}">
      <dgm:prSet/>
      <dgm:spPr/>
      <dgm:t>
        <a:bodyPr/>
        <a:lstStyle/>
        <a:p>
          <a:endParaRPr lang="en-US"/>
        </a:p>
      </dgm:t>
    </dgm:pt>
    <dgm:pt modelId="{E4624AF4-8224-44AC-907A-A5379EED54E1}">
      <dgm:prSet/>
      <dgm:spPr>
        <a:solidFill>
          <a:srgbClr val="C00000"/>
        </a:solidFill>
      </dgm:spPr>
      <dgm:t>
        <a:bodyPr/>
        <a:lstStyle/>
        <a:p>
          <a:pPr rtl="0"/>
          <a:r>
            <a:rPr lang="en-US" b="1" dirty="0" smtClean="0"/>
            <a:t>Editable Child </a:t>
          </a:r>
          <a:r>
            <a:rPr lang="en-US" b="1" dirty="0" err="1" smtClean="0"/>
            <a:t>Coll</a:t>
          </a:r>
          <a:endParaRPr lang="en-US" b="1" dirty="0"/>
        </a:p>
      </dgm:t>
    </dgm:pt>
    <dgm:pt modelId="{E299311F-782E-42F7-9C8C-71D4602E6A87}" type="parTrans" cxnId="{12B1A153-8C51-4C74-93F3-85A21193059C}">
      <dgm:prSet/>
      <dgm:spPr/>
      <dgm:t>
        <a:bodyPr/>
        <a:lstStyle/>
        <a:p>
          <a:endParaRPr lang="en-US"/>
        </a:p>
      </dgm:t>
    </dgm:pt>
    <dgm:pt modelId="{6F3D2872-FC2F-4798-A996-0DEE2729C20A}" type="sibTrans" cxnId="{12B1A153-8C51-4C74-93F3-85A21193059C}">
      <dgm:prSet/>
      <dgm:spPr/>
      <dgm:t>
        <a:bodyPr/>
        <a:lstStyle/>
        <a:p>
          <a:endParaRPr lang="en-US"/>
        </a:p>
      </dgm:t>
    </dgm:pt>
    <dgm:pt modelId="{02F0F435-BB1A-4DF8-9304-D3A53BFF775F}">
      <dgm:prSet/>
      <dgm:spPr>
        <a:solidFill>
          <a:srgbClr val="C00000"/>
        </a:solidFill>
      </dgm:spPr>
      <dgm:t>
        <a:bodyPr/>
        <a:lstStyle/>
        <a:p>
          <a:pPr rtl="0"/>
          <a:r>
            <a:rPr lang="en-US" b="1" dirty="0" smtClean="0"/>
            <a:t>Editable Child</a:t>
          </a:r>
          <a:endParaRPr lang="en-US" b="1" dirty="0"/>
        </a:p>
      </dgm:t>
    </dgm:pt>
    <dgm:pt modelId="{5E3FD1BE-6BCA-45EF-A4BE-DD051A10C0DF}" type="parTrans" cxnId="{C662457C-A1D3-4776-8D3C-077A5F3218C2}">
      <dgm:prSet/>
      <dgm:spPr/>
      <dgm:t>
        <a:bodyPr/>
        <a:lstStyle/>
        <a:p>
          <a:endParaRPr lang="en-US"/>
        </a:p>
      </dgm:t>
    </dgm:pt>
    <dgm:pt modelId="{E19DA1BD-910E-4AEF-A5AF-B71C25F514EE}" type="sibTrans" cxnId="{C662457C-A1D3-4776-8D3C-077A5F3218C2}">
      <dgm:prSet/>
      <dgm:spPr/>
      <dgm:t>
        <a:bodyPr/>
        <a:lstStyle/>
        <a:p>
          <a:endParaRPr lang="en-US"/>
        </a:p>
      </dgm:t>
    </dgm:pt>
    <dgm:pt modelId="{1F380E5F-201B-46C0-846F-44761E282638}">
      <dgm:prSet/>
      <dgm:spPr>
        <a:solidFill>
          <a:srgbClr val="C00000"/>
        </a:solidFill>
      </dgm:spPr>
      <dgm:t>
        <a:bodyPr/>
        <a:lstStyle/>
        <a:p>
          <a:pPr rtl="0"/>
          <a:r>
            <a:rPr lang="en-US" b="1" dirty="0" smtClean="0"/>
            <a:t>Editable Child</a:t>
          </a:r>
          <a:endParaRPr lang="en-US" b="1" dirty="0"/>
        </a:p>
      </dgm:t>
    </dgm:pt>
    <dgm:pt modelId="{F77C0E90-87D4-4004-B03C-22BB4B686700}" type="parTrans" cxnId="{F25A15D6-9C15-404B-8F00-45099DEE9DB6}">
      <dgm:prSet/>
      <dgm:spPr/>
      <dgm:t>
        <a:bodyPr/>
        <a:lstStyle/>
        <a:p>
          <a:endParaRPr lang="en-US"/>
        </a:p>
      </dgm:t>
    </dgm:pt>
    <dgm:pt modelId="{20A9B26A-3B8C-4BEF-82FA-06F9C2666325}" type="sibTrans" cxnId="{F25A15D6-9C15-404B-8F00-45099DEE9DB6}">
      <dgm:prSet/>
      <dgm:spPr/>
      <dgm:t>
        <a:bodyPr/>
        <a:lstStyle/>
        <a:p>
          <a:endParaRPr lang="en-US"/>
        </a:p>
      </dgm:t>
    </dgm:pt>
    <dgm:pt modelId="{963C47DE-7889-4D4C-A46A-F462B69240D7}">
      <dgm:prSet/>
      <dgm:spPr/>
      <dgm:t>
        <a:bodyPr/>
        <a:lstStyle/>
        <a:p>
          <a:pPr rtl="0"/>
          <a:r>
            <a:rPr lang="en-US" b="1" dirty="0" smtClean="0"/>
            <a:t>Address</a:t>
          </a:r>
          <a:endParaRPr lang="en-US" b="1" dirty="0"/>
        </a:p>
      </dgm:t>
    </dgm:pt>
    <dgm:pt modelId="{93FAB532-F562-41AE-872A-7DEE2052934A}" type="parTrans" cxnId="{D8D309B0-B1C0-40AC-96AE-29FFA148201C}">
      <dgm:prSet/>
      <dgm:spPr/>
      <dgm:t>
        <a:bodyPr/>
        <a:lstStyle/>
        <a:p>
          <a:endParaRPr lang="en-US"/>
        </a:p>
      </dgm:t>
    </dgm:pt>
    <dgm:pt modelId="{1D5ED65E-86AB-460C-940A-D203E5FA74C8}" type="sibTrans" cxnId="{D8D309B0-B1C0-40AC-96AE-29FFA148201C}">
      <dgm:prSet/>
      <dgm:spPr/>
      <dgm:t>
        <a:bodyPr/>
        <a:lstStyle/>
        <a:p>
          <a:endParaRPr lang="en-US"/>
        </a:p>
      </dgm:t>
    </dgm:pt>
    <dgm:pt modelId="{082351F1-5A4A-40F7-895E-7D474331A4B4}">
      <dgm:prSet/>
      <dgm:spPr/>
      <dgm:t>
        <a:bodyPr/>
        <a:lstStyle/>
        <a:p>
          <a:pPr rtl="0"/>
          <a:r>
            <a:rPr lang="en-US" b="1" dirty="0" smtClean="0"/>
            <a:t>Address</a:t>
          </a:r>
          <a:endParaRPr lang="en-US" b="1" dirty="0"/>
        </a:p>
      </dgm:t>
    </dgm:pt>
    <dgm:pt modelId="{0B2995BF-8EE7-41C2-A30B-F540D160D790}" type="parTrans" cxnId="{DDCF6DE1-1040-4DF8-9AC2-6E3505D89666}">
      <dgm:prSet/>
      <dgm:spPr/>
      <dgm:t>
        <a:bodyPr/>
        <a:lstStyle/>
        <a:p>
          <a:endParaRPr lang="en-US"/>
        </a:p>
      </dgm:t>
    </dgm:pt>
    <dgm:pt modelId="{E494F8CA-2630-482A-B6B0-D31B39F88D91}" type="sibTrans" cxnId="{DDCF6DE1-1040-4DF8-9AC2-6E3505D89666}">
      <dgm:prSet/>
      <dgm:spPr/>
      <dgm:t>
        <a:bodyPr/>
        <a:lstStyle/>
        <a:p>
          <a:endParaRPr lang="en-US"/>
        </a:p>
      </dgm:t>
    </dgm:pt>
    <dgm:pt modelId="{3CDC29CF-CB6E-4453-AFE4-B1C9A2C317FA}" type="pres">
      <dgm:prSet presAssocID="{BCDB3549-ED28-4158-9D16-7CFCD55216F5}" presName="diagram" presStyleCnt="0">
        <dgm:presLayoutVars>
          <dgm:chPref val="1"/>
          <dgm:dir/>
          <dgm:animOne val="branch"/>
          <dgm:animLvl val="lvl"/>
          <dgm:resizeHandles val="exact"/>
        </dgm:presLayoutVars>
      </dgm:prSet>
      <dgm:spPr/>
      <dgm:t>
        <a:bodyPr/>
        <a:lstStyle/>
        <a:p>
          <a:endParaRPr lang="en-US"/>
        </a:p>
      </dgm:t>
    </dgm:pt>
    <dgm:pt modelId="{E45064A9-D7F0-4068-BA3D-0945D0B24DBE}" type="pres">
      <dgm:prSet presAssocID="{DA931B75-00C3-469B-8592-AA3CA5278020}" presName="root1" presStyleCnt="0"/>
      <dgm:spPr/>
    </dgm:pt>
    <dgm:pt modelId="{38566966-A59B-4A6C-BA44-354D6FAA0929}" type="pres">
      <dgm:prSet presAssocID="{DA931B75-00C3-469B-8592-AA3CA5278020}" presName="LevelOneTextNode" presStyleLbl="node0" presStyleIdx="0" presStyleCnt="1">
        <dgm:presLayoutVars>
          <dgm:chPref val="3"/>
        </dgm:presLayoutVars>
      </dgm:prSet>
      <dgm:spPr/>
      <dgm:t>
        <a:bodyPr/>
        <a:lstStyle/>
        <a:p>
          <a:endParaRPr lang="en-US"/>
        </a:p>
      </dgm:t>
    </dgm:pt>
    <dgm:pt modelId="{A063FB1C-B8FE-423F-B37C-98CE1511CB5D}" type="pres">
      <dgm:prSet presAssocID="{DA931B75-00C3-469B-8592-AA3CA5278020}" presName="level2hierChild" presStyleCnt="0"/>
      <dgm:spPr/>
    </dgm:pt>
    <dgm:pt modelId="{6AF833BE-BB7A-47D5-A660-8A8DBA7768B0}" type="pres">
      <dgm:prSet presAssocID="{2793645E-848B-4EE1-99D0-5B487075F684}" presName="conn2-1" presStyleLbl="parChTrans1D2" presStyleIdx="0" presStyleCnt="1"/>
      <dgm:spPr/>
      <dgm:t>
        <a:bodyPr/>
        <a:lstStyle/>
        <a:p>
          <a:endParaRPr lang="en-US"/>
        </a:p>
      </dgm:t>
    </dgm:pt>
    <dgm:pt modelId="{6EE6CC5E-123C-4EDE-85B9-5AE0D55A9BD8}" type="pres">
      <dgm:prSet presAssocID="{2793645E-848B-4EE1-99D0-5B487075F684}" presName="connTx" presStyleLbl="parChTrans1D2" presStyleIdx="0" presStyleCnt="1"/>
      <dgm:spPr/>
      <dgm:t>
        <a:bodyPr/>
        <a:lstStyle/>
        <a:p>
          <a:endParaRPr lang="en-US"/>
        </a:p>
      </dgm:t>
    </dgm:pt>
    <dgm:pt modelId="{540399B3-AFFD-43E8-BBBE-BC339E4CCAC3}" type="pres">
      <dgm:prSet presAssocID="{5FAA7EBE-79D7-4C30-90D2-0662DFB33DFA}" presName="root2" presStyleCnt="0"/>
      <dgm:spPr/>
    </dgm:pt>
    <dgm:pt modelId="{0E723DA7-D758-4A2B-816D-EA7F03400B4E}" type="pres">
      <dgm:prSet presAssocID="{5FAA7EBE-79D7-4C30-90D2-0662DFB33DFA}" presName="LevelTwoTextNode" presStyleLbl="node2" presStyleIdx="0" presStyleCnt="1">
        <dgm:presLayoutVars>
          <dgm:chPref val="3"/>
        </dgm:presLayoutVars>
      </dgm:prSet>
      <dgm:spPr/>
      <dgm:t>
        <a:bodyPr/>
        <a:lstStyle/>
        <a:p>
          <a:endParaRPr lang="en-US"/>
        </a:p>
      </dgm:t>
    </dgm:pt>
    <dgm:pt modelId="{9027A962-1EFA-4D74-BA87-6046C155D03A}" type="pres">
      <dgm:prSet presAssocID="{5FAA7EBE-79D7-4C30-90D2-0662DFB33DFA}" presName="level3hierChild" presStyleCnt="0"/>
      <dgm:spPr/>
    </dgm:pt>
    <dgm:pt modelId="{2257FAC4-BE9F-4567-B574-2B60CD64BA56}" type="pres">
      <dgm:prSet presAssocID="{DC7C3228-4860-4CB1-8A6F-A639AF7D3348}" presName="conn2-1" presStyleLbl="parChTrans1D3" presStyleIdx="0" presStyleCnt="3"/>
      <dgm:spPr/>
      <dgm:t>
        <a:bodyPr/>
        <a:lstStyle/>
        <a:p>
          <a:endParaRPr lang="en-US"/>
        </a:p>
      </dgm:t>
    </dgm:pt>
    <dgm:pt modelId="{73402630-5947-40DF-A903-3DDAA6F51FF8}" type="pres">
      <dgm:prSet presAssocID="{DC7C3228-4860-4CB1-8A6F-A639AF7D3348}" presName="connTx" presStyleLbl="parChTrans1D3" presStyleIdx="0" presStyleCnt="3"/>
      <dgm:spPr/>
      <dgm:t>
        <a:bodyPr/>
        <a:lstStyle/>
        <a:p>
          <a:endParaRPr lang="en-US"/>
        </a:p>
      </dgm:t>
    </dgm:pt>
    <dgm:pt modelId="{2E492297-D063-46D7-A8C2-F265E2A49691}" type="pres">
      <dgm:prSet presAssocID="{E8A353B8-B872-4AE2-A500-E5F8584BC1C1}" presName="root2" presStyleCnt="0"/>
      <dgm:spPr/>
    </dgm:pt>
    <dgm:pt modelId="{C6365C8A-C925-41D9-8530-F51F8747C988}" type="pres">
      <dgm:prSet presAssocID="{E8A353B8-B872-4AE2-A500-E5F8584BC1C1}" presName="LevelTwoTextNode" presStyleLbl="node3" presStyleIdx="0" presStyleCnt="3">
        <dgm:presLayoutVars>
          <dgm:chPref val="3"/>
        </dgm:presLayoutVars>
      </dgm:prSet>
      <dgm:spPr/>
      <dgm:t>
        <a:bodyPr/>
        <a:lstStyle/>
        <a:p>
          <a:endParaRPr lang="en-US"/>
        </a:p>
      </dgm:t>
    </dgm:pt>
    <dgm:pt modelId="{7189AA6F-7851-4CD7-8CED-C80E773CE4D4}" type="pres">
      <dgm:prSet presAssocID="{E8A353B8-B872-4AE2-A500-E5F8584BC1C1}" presName="level3hierChild" presStyleCnt="0"/>
      <dgm:spPr/>
    </dgm:pt>
    <dgm:pt modelId="{EC1717C8-38CA-4D83-98E5-1AA3324B84B3}" type="pres">
      <dgm:prSet presAssocID="{CF1BA51E-A242-4FBE-B590-5146B56136A4}" presName="conn2-1" presStyleLbl="parChTrans1D4" presStyleIdx="0" presStyleCnt="14"/>
      <dgm:spPr/>
      <dgm:t>
        <a:bodyPr/>
        <a:lstStyle/>
        <a:p>
          <a:endParaRPr lang="en-US"/>
        </a:p>
      </dgm:t>
    </dgm:pt>
    <dgm:pt modelId="{D97ABB35-5F87-458F-966A-67C6A0FFB6A7}" type="pres">
      <dgm:prSet presAssocID="{CF1BA51E-A242-4FBE-B590-5146B56136A4}" presName="connTx" presStyleLbl="parChTrans1D4" presStyleIdx="0" presStyleCnt="14"/>
      <dgm:spPr/>
      <dgm:t>
        <a:bodyPr/>
        <a:lstStyle/>
        <a:p>
          <a:endParaRPr lang="en-US"/>
        </a:p>
      </dgm:t>
    </dgm:pt>
    <dgm:pt modelId="{00770DEB-D8F7-44E4-B7C3-225F9569725F}" type="pres">
      <dgm:prSet presAssocID="{9CAC5D78-385B-4ED5-A1B1-CD236C84351B}" presName="root2" presStyleCnt="0"/>
      <dgm:spPr/>
    </dgm:pt>
    <dgm:pt modelId="{4AA60956-6BFC-446D-906B-9AC220D5096B}" type="pres">
      <dgm:prSet presAssocID="{9CAC5D78-385B-4ED5-A1B1-CD236C84351B}" presName="LevelTwoTextNode" presStyleLbl="node4" presStyleIdx="0" presStyleCnt="14">
        <dgm:presLayoutVars>
          <dgm:chPref val="3"/>
        </dgm:presLayoutVars>
      </dgm:prSet>
      <dgm:spPr/>
      <dgm:t>
        <a:bodyPr/>
        <a:lstStyle/>
        <a:p>
          <a:endParaRPr lang="en-US"/>
        </a:p>
      </dgm:t>
    </dgm:pt>
    <dgm:pt modelId="{40E7BAC1-D6BB-4BA3-84FD-1F129743E7B6}" type="pres">
      <dgm:prSet presAssocID="{9CAC5D78-385B-4ED5-A1B1-CD236C84351B}" presName="level3hierChild" presStyleCnt="0"/>
      <dgm:spPr/>
    </dgm:pt>
    <dgm:pt modelId="{672C8334-3AE5-4EA5-B20B-EF1427336DEF}" type="pres">
      <dgm:prSet presAssocID="{3A214DD2-E0A1-42F1-A31A-D87C57610BD7}" presName="conn2-1" presStyleLbl="parChTrans1D4" presStyleIdx="1" presStyleCnt="14"/>
      <dgm:spPr/>
      <dgm:t>
        <a:bodyPr/>
        <a:lstStyle/>
        <a:p>
          <a:endParaRPr lang="en-US"/>
        </a:p>
      </dgm:t>
    </dgm:pt>
    <dgm:pt modelId="{FB460073-B8B3-4E30-8A46-9EF764552B70}" type="pres">
      <dgm:prSet presAssocID="{3A214DD2-E0A1-42F1-A31A-D87C57610BD7}" presName="connTx" presStyleLbl="parChTrans1D4" presStyleIdx="1" presStyleCnt="14"/>
      <dgm:spPr/>
      <dgm:t>
        <a:bodyPr/>
        <a:lstStyle/>
        <a:p>
          <a:endParaRPr lang="en-US"/>
        </a:p>
      </dgm:t>
    </dgm:pt>
    <dgm:pt modelId="{547AC830-5A45-4D71-AC5D-E45C42A30524}" type="pres">
      <dgm:prSet presAssocID="{871DC173-ED87-4A03-B394-735F55503BF8}" presName="root2" presStyleCnt="0"/>
      <dgm:spPr/>
    </dgm:pt>
    <dgm:pt modelId="{D4ED4640-4A22-49FD-8DE4-A0805E0F0A08}" type="pres">
      <dgm:prSet presAssocID="{871DC173-ED87-4A03-B394-735F55503BF8}" presName="LevelTwoTextNode" presStyleLbl="node4" presStyleIdx="1" presStyleCnt="14">
        <dgm:presLayoutVars>
          <dgm:chPref val="3"/>
        </dgm:presLayoutVars>
      </dgm:prSet>
      <dgm:spPr/>
      <dgm:t>
        <a:bodyPr/>
        <a:lstStyle/>
        <a:p>
          <a:endParaRPr lang="en-US"/>
        </a:p>
      </dgm:t>
    </dgm:pt>
    <dgm:pt modelId="{23A9F3D3-9EC9-4D62-B1F0-8DA414653F65}" type="pres">
      <dgm:prSet presAssocID="{871DC173-ED87-4A03-B394-735F55503BF8}" presName="level3hierChild" presStyleCnt="0"/>
      <dgm:spPr/>
    </dgm:pt>
    <dgm:pt modelId="{CD5194E8-4F07-40BE-8642-48244ACB828F}" type="pres">
      <dgm:prSet presAssocID="{8579E96C-2105-48A9-ADE6-E5A10FBB2074}" presName="conn2-1" presStyleLbl="parChTrans1D4" presStyleIdx="2" presStyleCnt="14"/>
      <dgm:spPr/>
      <dgm:t>
        <a:bodyPr/>
        <a:lstStyle/>
        <a:p>
          <a:endParaRPr lang="en-US"/>
        </a:p>
      </dgm:t>
    </dgm:pt>
    <dgm:pt modelId="{B1C8EED5-1EEF-4F9B-B222-2929485A917C}" type="pres">
      <dgm:prSet presAssocID="{8579E96C-2105-48A9-ADE6-E5A10FBB2074}" presName="connTx" presStyleLbl="parChTrans1D4" presStyleIdx="2" presStyleCnt="14"/>
      <dgm:spPr/>
      <dgm:t>
        <a:bodyPr/>
        <a:lstStyle/>
        <a:p>
          <a:endParaRPr lang="en-US"/>
        </a:p>
      </dgm:t>
    </dgm:pt>
    <dgm:pt modelId="{BB86FF32-B801-4348-AFD7-2D7E37D3020B}" type="pres">
      <dgm:prSet presAssocID="{0B7BB20B-0A60-46C8-82E9-11880BC3BC43}" presName="root2" presStyleCnt="0"/>
      <dgm:spPr/>
    </dgm:pt>
    <dgm:pt modelId="{8F95553C-1011-4A54-A598-771C625B7518}" type="pres">
      <dgm:prSet presAssocID="{0B7BB20B-0A60-46C8-82E9-11880BC3BC43}" presName="LevelTwoTextNode" presStyleLbl="node4" presStyleIdx="2" presStyleCnt="14">
        <dgm:presLayoutVars>
          <dgm:chPref val="3"/>
        </dgm:presLayoutVars>
      </dgm:prSet>
      <dgm:spPr/>
      <dgm:t>
        <a:bodyPr/>
        <a:lstStyle/>
        <a:p>
          <a:endParaRPr lang="en-US"/>
        </a:p>
      </dgm:t>
    </dgm:pt>
    <dgm:pt modelId="{5DE92C8C-D97E-4C49-918C-39F5DE339AF8}" type="pres">
      <dgm:prSet presAssocID="{0B7BB20B-0A60-46C8-82E9-11880BC3BC43}" presName="level3hierChild" presStyleCnt="0"/>
      <dgm:spPr/>
    </dgm:pt>
    <dgm:pt modelId="{41C3387B-F98A-457A-B8A7-24C63C368187}" type="pres">
      <dgm:prSet presAssocID="{C9F03019-0460-48A3-9B6B-79EEBA974846}" presName="conn2-1" presStyleLbl="parChTrans1D3" presStyleIdx="1" presStyleCnt="3"/>
      <dgm:spPr/>
      <dgm:t>
        <a:bodyPr/>
        <a:lstStyle/>
        <a:p>
          <a:endParaRPr lang="en-US"/>
        </a:p>
      </dgm:t>
    </dgm:pt>
    <dgm:pt modelId="{D858D2FE-11CD-4EB3-9194-CACD14B06BB2}" type="pres">
      <dgm:prSet presAssocID="{C9F03019-0460-48A3-9B6B-79EEBA974846}" presName="connTx" presStyleLbl="parChTrans1D3" presStyleIdx="1" presStyleCnt="3"/>
      <dgm:spPr/>
      <dgm:t>
        <a:bodyPr/>
        <a:lstStyle/>
        <a:p>
          <a:endParaRPr lang="en-US"/>
        </a:p>
      </dgm:t>
    </dgm:pt>
    <dgm:pt modelId="{BE932BD6-CAC4-47D6-920A-0CF41250BA59}" type="pres">
      <dgm:prSet presAssocID="{03149EA2-2A7F-4F4E-8EA8-1F097044389A}" presName="root2" presStyleCnt="0"/>
      <dgm:spPr/>
    </dgm:pt>
    <dgm:pt modelId="{53E3E89F-5B29-4AEC-AEDF-937A460F5531}" type="pres">
      <dgm:prSet presAssocID="{03149EA2-2A7F-4F4E-8EA8-1F097044389A}" presName="LevelTwoTextNode" presStyleLbl="node3" presStyleIdx="1" presStyleCnt="3">
        <dgm:presLayoutVars>
          <dgm:chPref val="3"/>
        </dgm:presLayoutVars>
      </dgm:prSet>
      <dgm:spPr/>
      <dgm:t>
        <a:bodyPr/>
        <a:lstStyle/>
        <a:p>
          <a:endParaRPr lang="en-US"/>
        </a:p>
      </dgm:t>
    </dgm:pt>
    <dgm:pt modelId="{6BEEC023-246E-450E-863D-5D9DDAEB37C6}" type="pres">
      <dgm:prSet presAssocID="{03149EA2-2A7F-4F4E-8EA8-1F097044389A}" presName="level3hierChild" presStyleCnt="0"/>
      <dgm:spPr/>
    </dgm:pt>
    <dgm:pt modelId="{03BBFACF-ED7B-47E0-89EE-EE111F1444F0}" type="pres">
      <dgm:prSet presAssocID="{C090E1F7-B4C0-4F86-B300-8BC59FB35FAB}" presName="conn2-1" presStyleLbl="parChTrans1D4" presStyleIdx="3" presStyleCnt="14"/>
      <dgm:spPr/>
      <dgm:t>
        <a:bodyPr/>
        <a:lstStyle/>
        <a:p>
          <a:endParaRPr lang="en-US"/>
        </a:p>
      </dgm:t>
    </dgm:pt>
    <dgm:pt modelId="{1BA5FC16-0AB2-4676-B10A-ACA0402019A4}" type="pres">
      <dgm:prSet presAssocID="{C090E1F7-B4C0-4F86-B300-8BC59FB35FAB}" presName="connTx" presStyleLbl="parChTrans1D4" presStyleIdx="3" presStyleCnt="14"/>
      <dgm:spPr/>
      <dgm:t>
        <a:bodyPr/>
        <a:lstStyle/>
        <a:p>
          <a:endParaRPr lang="en-US"/>
        </a:p>
      </dgm:t>
    </dgm:pt>
    <dgm:pt modelId="{5180F1C1-DFF4-41AC-8D67-904BF2CB66F9}" type="pres">
      <dgm:prSet presAssocID="{91F538AB-9EE3-401A-9D1D-0CE3AD050782}" presName="root2" presStyleCnt="0"/>
      <dgm:spPr/>
    </dgm:pt>
    <dgm:pt modelId="{10F4508F-2634-4919-902D-063BDF718FA3}" type="pres">
      <dgm:prSet presAssocID="{91F538AB-9EE3-401A-9D1D-0CE3AD050782}" presName="LevelTwoTextNode" presStyleLbl="node4" presStyleIdx="3" presStyleCnt="14">
        <dgm:presLayoutVars>
          <dgm:chPref val="3"/>
        </dgm:presLayoutVars>
      </dgm:prSet>
      <dgm:spPr/>
      <dgm:t>
        <a:bodyPr/>
        <a:lstStyle/>
        <a:p>
          <a:endParaRPr lang="en-US"/>
        </a:p>
      </dgm:t>
    </dgm:pt>
    <dgm:pt modelId="{2BE9DFC5-C5A9-4A42-96DF-A900BD555B51}" type="pres">
      <dgm:prSet presAssocID="{91F538AB-9EE3-401A-9D1D-0CE3AD050782}" presName="level3hierChild" presStyleCnt="0"/>
      <dgm:spPr/>
    </dgm:pt>
    <dgm:pt modelId="{C32A8A80-0728-47C7-A7D0-72C6E83BD76E}" type="pres">
      <dgm:prSet presAssocID="{140BCDFB-D621-4A0C-B4EF-18DDC2BE8115}" presName="conn2-1" presStyleLbl="parChTrans1D4" presStyleIdx="4" presStyleCnt="14"/>
      <dgm:spPr/>
      <dgm:t>
        <a:bodyPr/>
        <a:lstStyle/>
        <a:p>
          <a:endParaRPr lang="en-US"/>
        </a:p>
      </dgm:t>
    </dgm:pt>
    <dgm:pt modelId="{FBBFECC5-4076-4E0D-ABC4-F5F008ABDEBB}" type="pres">
      <dgm:prSet presAssocID="{140BCDFB-D621-4A0C-B4EF-18DDC2BE8115}" presName="connTx" presStyleLbl="parChTrans1D4" presStyleIdx="4" presStyleCnt="14"/>
      <dgm:spPr/>
      <dgm:t>
        <a:bodyPr/>
        <a:lstStyle/>
        <a:p>
          <a:endParaRPr lang="en-US"/>
        </a:p>
      </dgm:t>
    </dgm:pt>
    <dgm:pt modelId="{92AEE1FA-2A1B-43E9-A7EC-62B3139C58E0}" type="pres">
      <dgm:prSet presAssocID="{85B10819-D14F-4024-8C2D-1DFDA059A03A}" presName="root2" presStyleCnt="0"/>
      <dgm:spPr/>
    </dgm:pt>
    <dgm:pt modelId="{87920061-9716-4A48-8538-1E2C67305D7E}" type="pres">
      <dgm:prSet presAssocID="{85B10819-D14F-4024-8C2D-1DFDA059A03A}" presName="LevelTwoTextNode" presStyleLbl="node4" presStyleIdx="4" presStyleCnt="14">
        <dgm:presLayoutVars>
          <dgm:chPref val="3"/>
        </dgm:presLayoutVars>
      </dgm:prSet>
      <dgm:spPr/>
      <dgm:t>
        <a:bodyPr/>
        <a:lstStyle/>
        <a:p>
          <a:endParaRPr lang="en-US"/>
        </a:p>
      </dgm:t>
    </dgm:pt>
    <dgm:pt modelId="{8CFC81E7-FE73-4D6B-BEAE-AE7449650E37}" type="pres">
      <dgm:prSet presAssocID="{85B10819-D14F-4024-8C2D-1DFDA059A03A}" presName="level3hierChild" presStyleCnt="0"/>
      <dgm:spPr/>
    </dgm:pt>
    <dgm:pt modelId="{2D02D9BB-ACBE-4DBD-8FDE-2ED2D1380492}" type="pres">
      <dgm:prSet presAssocID="{D7C09B2F-52EC-4E2B-BE04-00058D2B213B}" presName="conn2-1" presStyleLbl="parChTrans1D4" presStyleIdx="5" presStyleCnt="14"/>
      <dgm:spPr/>
      <dgm:t>
        <a:bodyPr/>
        <a:lstStyle/>
        <a:p>
          <a:endParaRPr lang="en-US"/>
        </a:p>
      </dgm:t>
    </dgm:pt>
    <dgm:pt modelId="{969B167F-909C-46A4-8636-09A17C411D0D}" type="pres">
      <dgm:prSet presAssocID="{D7C09B2F-52EC-4E2B-BE04-00058D2B213B}" presName="connTx" presStyleLbl="parChTrans1D4" presStyleIdx="5" presStyleCnt="14"/>
      <dgm:spPr/>
      <dgm:t>
        <a:bodyPr/>
        <a:lstStyle/>
        <a:p>
          <a:endParaRPr lang="en-US"/>
        </a:p>
      </dgm:t>
    </dgm:pt>
    <dgm:pt modelId="{5CB6FB10-0ADA-475B-A23F-F81309F6A5AB}" type="pres">
      <dgm:prSet presAssocID="{7449C5FA-7C3E-4164-AEBC-8099ABC67B4F}" presName="root2" presStyleCnt="0"/>
      <dgm:spPr/>
    </dgm:pt>
    <dgm:pt modelId="{3D9801BD-AAB6-4FE4-B9E7-6AB8A6D5C3F6}" type="pres">
      <dgm:prSet presAssocID="{7449C5FA-7C3E-4164-AEBC-8099ABC67B4F}" presName="LevelTwoTextNode" presStyleLbl="node4" presStyleIdx="5" presStyleCnt="14">
        <dgm:presLayoutVars>
          <dgm:chPref val="3"/>
        </dgm:presLayoutVars>
      </dgm:prSet>
      <dgm:spPr/>
      <dgm:t>
        <a:bodyPr/>
        <a:lstStyle/>
        <a:p>
          <a:endParaRPr lang="en-US"/>
        </a:p>
      </dgm:t>
    </dgm:pt>
    <dgm:pt modelId="{9D858AE6-1703-4D49-B4E3-8AF6228846E4}" type="pres">
      <dgm:prSet presAssocID="{7449C5FA-7C3E-4164-AEBC-8099ABC67B4F}" presName="level3hierChild" presStyleCnt="0"/>
      <dgm:spPr/>
    </dgm:pt>
    <dgm:pt modelId="{05607491-A4CF-4656-A8D1-31A3A0BEE2D4}" type="pres">
      <dgm:prSet presAssocID="{F77C0E90-87D4-4004-B03C-22BB4B686700}" presName="conn2-1" presStyleLbl="parChTrans1D4" presStyleIdx="6" presStyleCnt="14"/>
      <dgm:spPr/>
      <dgm:t>
        <a:bodyPr/>
        <a:lstStyle/>
        <a:p>
          <a:endParaRPr lang="en-US"/>
        </a:p>
      </dgm:t>
    </dgm:pt>
    <dgm:pt modelId="{7857C008-9AAE-41C1-9291-5F3E9FCA0C50}" type="pres">
      <dgm:prSet presAssocID="{F77C0E90-87D4-4004-B03C-22BB4B686700}" presName="connTx" presStyleLbl="parChTrans1D4" presStyleIdx="6" presStyleCnt="14"/>
      <dgm:spPr/>
      <dgm:t>
        <a:bodyPr/>
        <a:lstStyle/>
        <a:p>
          <a:endParaRPr lang="en-US"/>
        </a:p>
      </dgm:t>
    </dgm:pt>
    <dgm:pt modelId="{D34298DA-9244-4A9C-979B-97F4C6ED41E3}" type="pres">
      <dgm:prSet presAssocID="{1F380E5F-201B-46C0-846F-44761E282638}" presName="root2" presStyleCnt="0"/>
      <dgm:spPr/>
    </dgm:pt>
    <dgm:pt modelId="{66F1A9E0-2E63-4CEF-902A-8CBFB05555EC}" type="pres">
      <dgm:prSet presAssocID="{1F380E5F-201B-46C0-846F-44761E282638}" presName="LevelTwoTextNode" presStyleLbl="node4" presStyleIdx="6" presStyleCnt="14">
        <dgm:presLayoutVars>
          <dgm:chPref val="3"/>
        </dgm:presLayoutVars>
      </dgm:prSet>
      <dgm:spPr/>
      <dgm:t>
        <a:bodyPr/>
        <a:lstStyle/>
        <a:p>
          <a:endParaRPr lang="en-US"/>
        </a:p>
      </dgm:t>
    </dgm:pt>
    <dgm:pt modelId="{9DEA76B4-4D38-4983-9EE3-2F120352A1F9}" type="pres">
      <dgm:prSet presAssocID="{1F380E5F-201B-46C0-846F-44761E282638}" presName="level3hierChild" presStyleCnt="0"/>
      <dgm:spPr/>
    </dgm:pt>
    <dgm:pt modelId="{FBA10AA4-2654-43DB-9DBB-CC3901861313}" type="pres">
      <dgm:prSet presAssocID="{0B2995BF-8EE7-41C2-A30B-F540D160D790}" presName="conn2-1" presStyleLbl="parChTrans1D4" presStyleIdx="7" presStyleCnt="14"/>
      <dgm:spPr/>
      <dgm:t>
        <a:bodyPr/>
        <a:lstStyle/>
        <a:p>
          <a:endParaRPr lang="en-US"/>
        </a:p>
      </dgm:t>
    </dgm:pt>
    <dgm:pt modelId="{3EC14253-93B3-486C-BD85-ED00FFBAA49D}" type="pres">
      <dgm:prSet presAssocID="{0B2995BF-8EE7-41C2-A30B-F540D160D790}" presName="connTx" presStyleLbl="parChTrans1D4" presStyleIdx="7" presStyleCnt="14"/>
      <dgm:spPr/>
      <dgm:t>
        <a:bodyPr/>
        <a:lstStyle/>
        <a:p>
          <a:endParaRPr lang="en-US"/>
        </a:p>
      </dgm:t>
    </dgm:pt>
    <dgm:pt modelId="{2C6FE49B-8D9F-4677-B81B-CC94A5E110F5}" type="pres">
      <dgm:prSet presAssocID="{082351F1-5A4A-40F7-895E-7D474331A4B4}" presName="root2" presStyleCnt="0"/>
      <dgm:spPr/>
    </dgm:pt>
    <dgm:pt modelId="{4DAB44C7-F356-4F92-AE99-D4D2C5BE480B}" type="pres">
      <dgm:prSet presAssocID="{082351F1-5A4A-40F7-895E-7D474331A4B4}" presName="LevelTwoTextNode" presStyleLbl="node4" presStyleIdx="7" presStyleCnt="14">
        <dgm:presLayoutVars>
          <dgm:chPref val="3"/>
        </dgm:presLayoutVars>
      </dgm:prSet>
      <dgm:spPr/>
      <dgm:t>
        <a:bodyPr/>
        <a:lstStyle/>
        <a:p>
          <a:endParaRPr lang="en-US"/>
        </a:p>
      </dgm:t>
    </dgm:pt>
    <dgm:pt modelId="{BC50AFDD-A92C-41CE-94EC-B659DFEBC1DD}" type="pres">
      <dgm:prSet presAssocID="{082351F1-5A4A-40F7-895E-7D474331A4B4}" presName="level3hierChild" presStyleCnt="0"/>
      <dgm:spPr/>
    </dgm:pt>
    <dgm:pt modelId="{5797C53C-CDAB-42F2-8E23-EA5F1FA1F069}" type="pres">
      <dgm:prSet presAssocID="{F5389E45-0E0B-4CF9-B51D-15AF954BBCF9}" presName="conn2-1" presStyleLbl="parChTrans1D4" presStyleIdx="8" presStyleCnt="14"/>
      <dgm:spPr/>
      <dgm:t>
        <a:bodyPr/>
        <a:lstStyle/>
        <a:p>
          <a:endParaRPr lang="en-US"/>
        </a:p>
      </dgm:t>
    </dgm:pt>
    <dgm:pt modelId="{9E5C0FF4-2958-4663-ADAD-F22E1671EC36}" type="pres">
      <dgm:prSet presAssocID="{F5389E45-0E0B-4CF9-B51D-15AF954BBCF9}" presName="connTx" presStyleLbl="parChTrans1D4" presStyleIdx="8" presStyleCnt="14"/>
      <dgm:spPr/>
      <dgm:t>
        <a:bodyPr/>
        <a:lstStyle/>
        <a:p>
          <a:endParaRPr lang="en-US"/>
        </a:p>
      </dgm:t>
    </dgm:pt>
    <dgm:pt modelId="{99275D20-B459-41E3-B4BF-1EB4D5E8900D}" type="pres">
      <dgm:prSet presAssocID="{D591A040-FA67-4290-89CF-1DFAEA146642}" presName="root2" presStyleCnt="0"/>
      <dgm:spPr/>
    </dgm:pt>
    <dgm:pt modelId="{5BF0380B-9327-4EEB-A8DF-7857E199C8B2}" type="pres">
      <dgm:prSet presAssocID="{D591A040-FA67-4290-89CF-1DFAEA146642}" presName="LevelTwoTextNode" presStyleLbl="node4" presStyleIdx="8" presStyleCnt="14">
        <dgm:presLayoutVars>
          <dgm:chPref val="3"/>
        </dgm:presLayoutVars>
      </dgm:prSet>
      <dgm:spPr/>
      <dgm:t>
        <a:bodyPr/>
        <a:lstStyle/>
        <a:p>
          <a:endParaRPr lang="en-US"/>
        </a:p>
      </dgm:t>
    </dgm:pt>
    <dgm:pt modelId="{38E1B464-3ACD-4093-8D0C-0AA04E3B681A}" type="pres">
      <dgm:prSet presAssocID="{D591A040-FA67-4290-89CF-1DFAEA146642}" presName="level3hierChild" presStyleCnt="0"/>
      <dgm:spPr/>
    </dgm:pt>
    <dgm:pt modelId="{5CBED7BC-F114-47ED-A594-C08731486D54}" type="pres">
      <dgm:prSet presAssocID="{E299311F-782E-42F7-9C8C-71D4602E6A87}" presName="conn2-1" presStyleLbl="parChTrans1D4" presStyleIdx="9" presStyleCnt="14"/>
      <dgm:spPr/>
      <dgm:t>
        <a:bodyPr/>
        <a:lstStyle/>
        <a:p>
          <a:endParaRPr lang="en-US"/>
        </a:p>
      </dgm:t>
    </dgm:pt>
    <dgm:pt modelId="{0011E577-276D-42D5-AA54-65A1FDE05284}" type="pres">
      <dgm:prSet presAssocID="{E299311F-782E-42F7-9C8C-71D4602E6A87}" presName="connTx" presStyleLbl="parChTrans1D4" presStyleIdx="9" presStyleCnt="14"/>
      <dgm:spPr/>
      <dgm:t>
        <a:bodyPr/>
        <a:lstStyle/>
        <a:p>
          <a:endParaRPr lang="en-US"/>
        </a:p>
      </dgm:t>
    </dgm:pt>
    <dgm:pt modelId="{B373F304-EC5D-47BD-981D-081D078F87C4}" type="pres">
      <dgm:prSet presAssocID="{E4624AF4-8224-44AC-907A-A5379EED54E1}" presName="root2" presStyleCnt="0"/>
      <dgm:spPr/>
    </dgm:pt>
    <dgm:pt modelId="{64BDFAF1-41DB-4E5B-AAA0-A096082CBB3B}" type="pres">
      <dgm:prSet presAssocID="{E4624AF4-8224-44AC-907A-A5379EED54E1}" presName="LevelTwoTextNode" presStyleLbl="node4" presStyleIdx="9" presStyleCnt="14">
        <dgm:presLayoutVars>
          <dgm:chPref val="3"/>
        </dgm:presLayoutVars>
      </dgm:prSet>
      <dgm:spPr/>
      <dgm:t>
        <a:bodyPr/>
        <a:lstStyle/>
        <a:p>
          <a:endParaRPr lang="en-US"/>
        </a:p>
      </dgm:t>
    </dgm:pt>
    <dgm:pt modelId="{9B5512AA-CCE0-45BE-BB91-545ECB7DFA28}" type="pres">
      <dgm:prSet presAssocID="{E4624AF4-8224-44AC-907A-A5379EED54E1}" presName="level3hierChild" presStyleCnt="0"/>
      <dgm:spPr/>
    </dgm:pt>
    <dgm:pt modelId="{62EBAC34-6783-493B-97B1-E9E3C3C85A8C}" type="pres">
      <dgm:prSet presAssocID="{F9186827-5539-4BC7-A601-0C0CC9F73F59}" presName="conn2-1" presStyleLbl="parChTrans1D4" presStyleIdx="10" presStyleCnt="14"/>
      <dgm:spPr/>
      <dgm:t>
        <a:bodyPr/>
        <a:lstStyle/>
        <a:p>
          <a:endParaRPr lang="en-US"/>
        </a:p>
      </dgm:t>
    </dgm:pt>
    <dgm:pt modelId="{50FEABFE-9505-4955-9448-3CD9584DB293}" type="pres">
      <dgm:prSet presAssocID="{F9186827-5539-4BC7-A601-0C0CC9F73F59}" presName="connTx" presStyleLbl="parChTrans1D4" presStyleIdx="10" presStyleCnt="14"/>
      <dgm:spPr/>
      <dgm:t>
        <a:bodyPr/>
        <a:lstStyle/>
        <a:p>
          <a:endParaRPr lang="en-US"/>
        </a:p>
      </dgm:t>
    </dgm:pt>
    <dgm:pt modelId="{AAEDAC3F-83AE-408E-8594-209B94A9F3C9}" type="pres">
      <dgm:prSet presAssocID="{3CA0BB40-045E-4614-B9B2-3BD75D5CC71D}" presName="root2" presStyleCnt="0"/>
      <dgm:spPr/>
    </dgm:pt>
    <dgm:pt modelId="{FC32385D-A124-4256-990A-DD98CB459A10}" type="pres">
      <dgm:prSet presAssocID="{3CA0BB40-045E-4614-B9B2-3BD75D5CC71D}" presName="LevelTwoTextNode" presStyleLbl="node4" presStyleIdx="10" presStyleCnt="14">
        <dgm:presLayoutVars>
          <dgm:chPref val="3"/>
        </dgm:presLayoutVars>
      </dgm:prSet>
      <dgm:spPr/>
      <dgm:t>
        <a:bodyPr/>
        <a:lstStyle/>
        <a:p>
          <a:endParaRPr lang="en-US"/>
        </a:p>
      </dgm:t>
    </dgm:pt>
    <dgm:pt modelId="{9D4F6C0B-2723-423C-8410-00ADAB776D60}" type="pres">
      <dgm:prSet presAssocID="{3CA0BB40-045E-4614-B9B2-3BD75D5CC71D}" presName="level3hierChild" presStyleCnt="0"/>
      <dgm:spPr/>
    </dgm:pt>
    <dgm:pt modelId="{7C7CBA96-B042-4671-BE4E-01B09E212BAD}" type="pres">
      <dgm:prSet presAssocID="{5E3FD1BE-6BCA-45EF-A4BE-DD051A10C0DF}" presName="conn2-1" presStyleLbl="parChTrans1D4" presStyleIdx="11" presStyleCnt="14"/>
      <dgm:spPr/>
      <dgm:t>
        <a:bodyPr/>
        <a:lstStyle/>
        <a:p>
          <a:endParaRPr lang="en-US"/>
        </a:p>
      </dgm:t>
    </dgm:pt>
    <dgm:pt modelId="{17A7E9AE-4A40-4943-9C36-B36035E5C730}" type="pres">
      <dgm:prSet presAssocID="{5E3FD1BE-6BCA-45EF-A4BE-DD051A10C0DF}" presName="connTx" presStyleLbl="parChTrans1D4" presStyleIdx="11" presStyleCnt="14"/>
      <dgm:spPr/>
      <dgm:t>
        <a:bodyPr/>
        <a:lstStyle/>
        <a:p>
          <a:endParaRPr lang="en-US"/>
        </a:p>
      </dgm:t>
    </dgm:pt>
    <dgm:pt modelId="{08F380A1-61EC-4390-8D42-AF9F4123B642}" type="pres">
      <dgm:prSet presAssocID="{02F0F435-BB1A-4DF8-9304-D3A53BFF775F}" presName="root2" presStyleCnt="0"/>
      <dgm:spPr/>
    </dgm:pt>
    <dgm:pt modelId="{5CAF678C-360B-4A46-BC91-503D89F8CC77}" type="pres">
      <dgm:prSet presAssocID="{02F0F435-BB1A-4DF8-9304-D3A53BFF775F}" presName="LevelTwoTextNode" presStyleLbl="node4" presStyleIdx="11" presStyleCnt="14">
        <dgm:presLayoutVars>
          <dgm:chPref val="3"/>
        </dgm:presLayoutVars>
      </dgm:prSet>
      <dgm:spPr/>
      <dgm:t>
        <a:bodyPr/>
        <a:lstStyle/>
        <a:p>
          <a:endParaRPr lang="en-US"/>
        </a:p>
      </dgm:t>
    </dgm:pt>
    <dgm:pt modelId="{4BCB3B36-7CAA-4E53-AB5A-082483884FB8}" type="pres">
      <dgm:prSet presAssocID="{02F0F435-BB1A-4DF8-9304-D3A53BFF775F}" presName="level3hierChild" presStyleCnt="0"/>
      <dgm:spPr/>
    </dgm:pt>
    <dgm:pt modelId="{FE2A3133-4AF4-4570-B9DC-E56E4FABCF34}" type="pres">
      <dgm:prSet presAssocID="{93FAB532-F562-41AE-872A-7DEE2052934A}" presName="conn2-1" presStyleLbl="parChTrans1D4" presStyleIdx="12" presStyleCnt="14"/>
      <dgm:spPr/>
      <dgm:t>
        <a:bodyPr/>
        <a:lstStyle/>
        <a:p>
          <a:endParaRPr lang="en-US"/>
        </a:p>
      </dgm:t>
    </dgm:pt>
    <dgm:pt modelId="{B614B1C8-8137-4205-A99A-394E5F89901E}" type="pres">
      <dgm:prSet presAssocID="{93FAB532-F562-41AE-872A-7DEE2052934A}" presName="connTx" presStyleLbl="parChTrans1D4" presStyleIdx="12" presStyleCnt="14"/>
      <dgm:spPr/>
      <dgm:t>
        <a:bodyPr/>
        <a:lstStyle/>
        <a:p>
          <a:endParaRPr lang="en-US"/>
        </a:p>
      </dgm:t>
    </dgm:pt>
    <dgm:pt modelId="{D5200385-5984-4E0C-ABC1-B9F0CDCAE7C4}" type="pres">
      <dgm:prSet presAssocID="{963C47DE-7889-4D4C-A46A-F462B69240D7}" presName="root2" presStyleCnt="0"/>
      <dgm:spPr/>
    </dgm:pt>
    <dgm:pt modelId="{0FB438C2-A352-4A4A-BA84-7002D9EC5E1B}" type="pres">
      <dgm:prSet presAssocID="{963C47DE-7889-4D4C-A46A-F462B69240D7}" presName="LevelTwoTextNode" presStyleLbl="node4" presStyleIdx="12" presStyleCnt="14">
        <dgm:presLayoutVars>
          <dgm:chPref val="3"/>
        </dgm:presLayoutVars>
      </dgm:prSet>
      <dgm:spPr/>
      <dgm:t>
        <a:bodyPr/>
        <a:lstStyle/>
        <a:p>
          <a:endParaRPr lang="en-US"/>
        </a:p>
      </dgm:t>
    </dgm:pt>
    <dgm:pt modelId="{CAB19D01-6659-4492-BA7E-149374EEECD6}" type="pres">
      <dgm:prSet presAssocID="{963C47DE-7889-4D4C-A46A-F462B69240D7}" presName="level3hierChild" presStyleCnt="0"/>
      <dgm:spPr/>
    </dgm:pt>
    <dgm:pt modelId="{AD9E8671-BBDB-4411-9AB2-35C569460C22}" type="pres">
      <dgm:prSet presAssocID="{78043A0B-DDF5-44CE-9B2B-9A990DABECB6}" presName="conn2-1" presStyleLbl="parChTrans1D3" presStyleIdx="2" presStyleCnt="3"/>
      <dgm:spPr/>
      <dgm:t>
        <a:bodyPr/>
        <a:lstStyle/>
        <a:p>
          <a:endParaRPr lang="en-US"/>
        </a:p>
      </dgm:t>
    </dgm:pt>
    <dgm:pt modelId="{A4AEBC40-D717-4EDF-9BD1-5299F6E41B79}" type="pres">
      <dgm:prSet presAssocID="{78043A0B-DDF5-44CE-9B2B-9A990DABECB6}" presName="connTx" presStyleLbl="parChTrans1D3" presStyleIdx="2" presStyleCnt="3"/>
      <dgm:spPr/>
      <dgm:t>
        <a:bodyPr/>
        <a:lstStyle/>
        <a:p>
          <a:endParaRPr lang="en-US"/>
        </a:p>
      </dgm:t>
    </dgm:pt>
    <dgm:pt modelId="{973E9110-DB74-4F1E-B932-EAD008085A40}" type="pres">
      <dgm:prSet presAssocID="{1F243E02-E1B1-4A05-85D1-F2090B65DF70}" presName="root2" presStyleCnt="0"/>
      <dgm:spPr/>
    </dgm:pt>
    <dgm:pt modelId="{CA5C8EDB-0B84-4F59-85ED-77B82A7CE1FB}" type="pres">
      <dgm:prSet presAssocID="{1F243E02-E1B1-4A05-85D1-F2090B65DF70}" presName="LevelTwoTextNode" presStyleLbl="node3" presStyleIdx="2" presStyleCnt="3">
        <dgm:presLayoutVars>
          <dgm:chPref val="3"/>
        </dgm:presLayoutVars>
      </dgm:prSet>
      <dgm:spPr/>
      <dgm:t>
        <a:bodyPr/>
        <a:lstStyle/>
        <a:p>
          <a:endParaRPr lang="en-US"/>
        </a:p>
      </dgm:t>
    </dgm:pt>
    <dgm:pt modelId="{DE96E919-4816-4E6C-AB93-CA4AFE07591C}" type="pres">
      <dgm:prSet presAssocID="{1F243E02-E1B1-4A05-85D1-F2090B65DF70}" presName="level3hierChild" presStyleCnt="0"/>
      <dgm:spPr/>
    </dgm:pt>
    <dgm:pt modelId="{B3FED724-9FD3-4BDE-A1C5-F1D3D65DD533}" type="pres">
      <dgm:prSet presAssocID="{F922AE65-2703-4852-8140-21BFB68D70F4}" presName="conn2-1" presStyleLbl="parChTrans1D4" presStyleIdx="13" presStyleCnt="14"/>
      <dgm:spPr/>
      <dgm:t>
        <a:bodyPr/>
        <a:lstStyle/>
        <a:p>
          <a:endParaRPr lang="en-US"/>
        </a:p>
      </dgm:t>
    </dgm:pt>
    <dgm:pt modelId="{661F1809-86A8-498C-9D34-094CE1045F62}" type="pres">
      <dgm:prSet presAssocID="{F922AE65-2703-4852-8140-21BFB68D70F4}" presName="connTx" presStyleLbl="parChTrans1D4" presStyleIdx="13" presStyleCnt="14"/>
      <dgm:spPr/>
      <dgm:t>
        <a:bodyPr/>
        <a:lstStyle/>
        <a:p>
          <a:endParaRPr lang="en-US"/>
        </a:p>
      </dgm:t>
    </dgm:pt>
    <dgm:pt modelId="{18384AD4-55DF-48E8-833C-D56D3EF75DE1}" type="pres">
      <dgm:prSet presAssocID="{78F39CA7-5FAC-4654-96AA-C5AD6BE08EB6}" presName="root2" presStyleCnt="0"/>
      <dgm:spPr/>
    </dgm:pt>
    <dgm:pt modelId="{F3928DF0-E3B0-4C6D-A5D0-CEB213CAA4B6}" type="pres">
      <dgm:prSet presAssocID="{78F39CA7-5FAC-4654-96AA-C5AD6BE08EB6}" presName="LevelTwoTextNode" presStyleLbl="node4" presStyleIdx="13" presStyleCnt="14">
        <dgm:presLayoutVars>
          <dgm:chPref val="3"/>
        </dgm:presLayoutVars>
      </dgm:prSet>
      <dgm:spPr/>
      <dgm:t>
        <a:bodyPr/>
        <a:lstStyle/>
        <a:p>
          <a:endParaRPr lang="en-US"/>
        </a:p>
      </dgm:t>
    </dgm:pt>
    <dgm:pt modelId="{D765B5E8-0ADC-45B9-AFDC-E54274F64CD1}" type="pres">
      <dgm:prSet presAssocID="{78F39CA7-5FAC-4654-96AA-C5AD6BE08EB6}" presName="level3hierChild" presStyleCnt="0"/>
      <dgm:spPr/>
    </dgm:pt>
  </dgm:ptLst>
  <dgm:cxnLst>
    <dgm:cxn modelId="{A044C291-BD56-41E1-92EE-2FD6D975DC94}" type="presOf" srcId="{2793645E-848B-4EE1-99D0-5B487075F684}" destId="{6AF833BE-BB7A-47D5-A660-8A8DBA7768B0}" srcOrd="0" destOrd="0" presId="urn:microsoft.com/office/officeart/2005/8/layout/hierarchy2"/>
    <dgm:cxn modelId="{A6C70EA3-E291-4718-AF98-75D8B0C9F6C0}" type="presOf" srcId="{1F380E5F-201B-46C0-846F-44761E282638}" destId="{66F1A9E0-2E63-4CEF-902A-8CBFB05555EC}" srcOrd="0" destOrd="0" presId="urn:microsoft.com/office/officeart/2005/8/layout/hierarchy2"/>
    <dgm:cxn modelId="{AE6C086D-D2AC-4EC0-9E83-5FE950B28DD8}" srcId="{E8A353B8-B872-4AE2-A500-E5F8584BC1C1}" destId="{0B7BB20B-0A60-46C8-82E9-11880BC3BC43}" srcOrd="2" destOrd="0" parTransId="{8579E96C-2105-48A9-ADE6-E5A10FBB2074}" sibTransId="{31A940AE-708D-4600-942A-FE786254EB4B}"/>
    <dgm:cxn modelId="{12B1A153-8C51-4C74-93F3-85A21193059C}" srcId="{D591A040-FA67-4290-89CF-1DFAEA146642}" destId="{E4624AF4-8224-44AC-907A-A5379EED54E1}" srcOrd="0" destOrd="0" parTransId="{E299311F-782E-42F7-9C8C-71D4602E6A87}" sibTransId="{6F3D2872-FC2F-4798-A996-0DEE2729C20A}"/>
    <dgm:cxn modelId="{4DE2D480-B03F-4BBF-86B0-1323B5637E25}" type="presOf" srcId="{7449C5FA-7C3E-4164-AEBC-8099ABC67B4F}" destId="{3D9801BD-AAB6-4FE4-B9E7-6AB8A6D5C3F6}" srcOrd="0" destOrd="0" presId="urn:microsoft.com/office/officeart/2005/8/layout/hierarchy2"/>
    <dgm:cxn modelId="{669E54D2-B619-4026-B1BF-ECCC7ECE6584}" type="presOf" srcId="{3CA0BB40-045E-4614-B9B2-3BD75D5CC71D}" destId="{FC32385D-A124-4256-990A-DD98CB459A10}" srcOrd="0" destOrd="0" presId="urn:microsoft.com/office/officeart/2005/8/layout/hierarchy2"/>
    <dgm:cxn modelId="{6FBC24F6-3BBE-4B51-B04B-DA099367D1CC}" type="presOf" srcId="{93FAB532-F562-41AE-872A-7DEE2052934A}" destId="{B614B1C8-8137-4205-A99A-394E5F89901E}" srcOrd="1" destOrd="0" presId="urn:microsoft.com/office/officeart/2005/8/layout/hierarchy2"/>
    <dgm:cxn modelId="{4A326432-4B53-4EF7-9A4C-954949AA27C8}" type="presOf" srcId="{8579E96C-2105-48A9-ADE6-E5A10FBB2074}" destId="{CD5194E8-4F07-40BE-8642-48244ACB828F}" srcOrd="0" destOrd="0" presId="urn:microsoft.com/office/officeart/2005/8/layout/hierarchy2"/>
    <dgm:cxn modelId="{34E76CEB-392C-4E6D-BB48-CAAF5161CB8E}" type="presOf" srcId="{082351F1-5A4A-40F7-895E-7D474331A4B4}" destId="{4DAB44C7-F356-4F92-AE99-D4D2C5BE480B}" srcOrd="0" destOrd="0" presId="urn:microsoft.com/office/officeart/2005/8/layout/hierarchy2"/>
    <dgm:cxn modelId="{E3935C98-5838-40DC-B4DE-CB140E9741A3}" srcId="{5FAA7EBE-79D7-4C30-90D2-0662DFB33DFA}" destId="{E8A353B8-B872-4AE2-A500-E5F8584BC1C1}" srcOrd="0" destOrd="0" parTransId="{DC7C3228-4860-4CB1-8A6F-A639AF7D3348}" sibTransId="{92280F0B-E617-4B33-87CC-1EDB2EF244C9}"/>
    <dgm:cxn modelId="{F25A15D6-9C15-404B-8F00-45099DEE9DB6}" srcId="{7449C5FA-7C3E-4164-AEBC-8099ABC67B4F}" destId="{1F380E5F-201B-46C0-846F-44761E282638}" srcOrd="0" destOrd="0" parTransId="{F77C0E90-87D4-4004-B03C-22BB4B686700}" sibTransId="{20A9B26A-3B8C-4BEF-82FA-06F9C2666325}"/>
    <dgm:cxn modelId="{4A4AB643-0287-43AE-99CC-F2140108A2EF}" srcId="{E4624AF4-8224-44AC-907A-A5379EED54E1}" destId="{3CA0BB40-045E-4614-B9B2-3BD75D5CC71D}" srcOrd="0" destOrd="0" parTransId="{F9186827-5539-4BC7-A601-0C0CC9F73F59}" sibTransId="{D976EF1A-3030-4A7A-86FE-BA78704559AD}"/>
    <dgm:cxn modelId="{93FD18F1-4168-4B3C-A2A2-5638E448FE2D}" srcId="{5FAA7EBE-79D7-4C30-90D2-0662DFB33DFA}" destId="{03149EA2-2A7F-4F4E-8EA8-1F097044389A}" srcOrd="1" destOrd="0" parTransId="{C9F03019-0460-48A3-9B6B-79EEBA974846}" sibTransId="{D26135CC-B5F6-4969-821C-48A336345347}"/>
    <dgm:cxn modelId="{84180503-8C96-4789-802E-917C614E563E}" type="presOf" srcId="{F922AE65-2703-4852-8140-21BFB68D70F4}" destId="{B3FED724-9FD3-4BDE-A1C5-F1D3D65DD533}" srcOrd="0" destOrd="0" presId="urn:microsoft.com/office/officeart/2005/8/layout/hierarchy2"/>
    <dgm:cxn modelId="{203B5FBB-BC7B-48AE-9F7B-6F442372AD04}" type="presOf" srcId="{F77C0E90-87D4-4004-B03C-22BB4B686700}" destId="{7857C008-9AAE-41C1-9291-5F3E9FCA0C50}" srcOrd="1" destOrd="0" presId="urn:microsoft.com/office/officeart/2005/8/layout/hierarchy2"/>
    <dgm:cxn modelId="{E3850A7F-901C-4886-8BE4-BCC0B98A9C5C}" type="presOf" srcId="{963C47DE-7889-4D4C-A46A-F462B69240D7}" destId="{0FB438C2-A352-4A4A-BA84-7002D9EC5E1B}" srcOrd="0" destOrd="0" presId="urn:microsoft.com/office/officeart/2005/8/layout/hierarchy2"/>
    <dgm:cxn modelId="{F8061F56-06B1-423E-86AB-50E6B48C160B}" srcId="{DA931B75-00C3-469B-8592-AA3CA5278020}" destId="{5FAA7EBE-79D7-4C30-90D2-0662DFB33DFA}" srcOrd="0" destOrd="0" parTransId="{2793645E-848B-4EE1-99D0-5B487075F684}" sibTransId="{2F474242-6BB9-4659-8A33-7DD6C6A4B650}"/>
    <dgm:cxn modelId="{90E7EFBE-A573-49D9-8CAA-187AF91B113F}" type="presOf" srcId="{78043A0B-DDF5-44CE-9B2B-9A990DABECB6}" destId="{AD9E8671-BBDB-4411-9AB2-35C569460C22}" srcOrd="0" destOrd="0" presId="urn:microsoft.com/office/officeart/2005/8/layout/hierarchy2"/>
    <dgm:cxn modelId="{623E56C3-5456-4663-ABEB-B3768CED2F74}" type="presOf" srcId="{5E3FD1BE-6BCA-45EF-A4BE-DD051A10C0DF}" destId="{7C7CBA96-B042-4671-BE4E-01B09E212BAD}" srcOrd="0" destOrd="0" presId="urn:microsoft.com/office/officeart/2005/8/layout/hierarchy2"/>
    <dgm:cxn modelId="{CB84A997-A67B-494D-AB6A-9C5C3376C9A4}" type="presOf" srcId="{140BCDFB-D621-4A0C-B4EF-18DDC2BE8115}" destId="{FBBFECC5-4076-4E0D-ABC4-F5F008ABDEBB}" srcOrd="1" destOrd="0" presId="urn:microsoft.com/office/officeart/2005/8/layout/hierarchy2"/>
    <dgm:cxn modelId="{42F07A56-DC2A-482B-BDEE-22B06A65DB7E}" type="presOf" srcId="{F5389E45-0E0B-4CF9-B51D-15AF954BBCF9}" destId="{5797C53C-CDAB-42F2-8E23-EA5F1FA1F069}" srcOrd="0" destOrd="0" presId="urn:microsoft.com/office/officeart/2005/8/layout/hierarchy2"/>
    <dgm:cxn modelId="{90AC42ED-56D6-4F0B-8621-F4D288C31FD0}" type="presOf" srcId="{D591A040-FA67-4290-89CF-1DFAEA146642}" destId="{5BF0380B-9327-4EEB-A8DF-7857E199C8B2}" srcOrd="0" destOrd="0" presId="urn:microsoft.com/office/officeart/2005/8/layout/hierarchy2"/>
    <dgm:cxn modelId="{C662457C-A1D3-4776-8D3C-077A5F3218C2}" srcId="{3CA0BB40-045E-4614-B9B2-3BD75D5CC71D}" destId="{02F0F435-BB1A-4DF8-9304-D3A53BFF775F}" srcOrd="0" destOrd="0" parTransId="{5E3FD1BE-6BCA-45EF-A4BE-DD051A10C0DF}" sibTransId="{E19DA1BD-910E-4AEF-A5AF-B71C25F514EE}"/>
    <dgm:cxn modelId="{00CB3701-9D8B-4D04-935B-921FCEE0466C}" type="presOf" srcId="{CF1BA51E-A242-4FBE-B590-5146B56136A4}" destId="{D97ABB35-5F87-458F-966A-67C6A0FFB6A7}" srcOrd="1" destOrd="0" presId="urn:microsoft.com/office/officeart/2005/8/layout/hierarchy2"/>
    <dgm:cxn modelId="{B0D19547-083A-4753-A6E5-D47A1AF28283}" srcId="{5FAA7EBE-79D7-4C30-90D2-0662DFB33DFA}" destId="{1F243E02-E1B1-4A05-85D1-F2090B65DF70}" srcOrd="2" destOrd="0" parTransId="{78043A0B-DDF5-44CE-9B2B-9A990DABECB6}" sibTransId="{DCA77E52-B463-4B2B-B6D5-977EF83B050F}"/>
    <dgm:cxn modelId="{B787412A-7CCB-42D0-A5D4-704951AFE80B}" type="presOf" srcId="{CF1BA51E-A242-4FBE-B590-5146B56136A4}" destId="{EC1717C8-38CA-4D83-98E5-1AA3324B84B3}" srcOrd="0" destOrd="0" presId="urn:microsoft.com/office/officeart/2005/8/layout/hierarchy2"/>
    <dgm:cxn modelId="{0D93DD02-4D2A-42CF-ACF4-3CD19EF44AB5}" type="presOf" srcId="{D7C09B2F-52EC-4E2B-BE04-00058D2B213B}" destId="{2D02D9BB-ACBE-4DBD-8FDE-2ED2D1380492}" srcOrd="0" destOrd="0" presId="urn:microsoft.com/office/officeart/2005/8/layout/hierarchy2"/>
    <dgm:cxn modelId="{3B811059-E5BB-4BAB-9FAE-3E6D22236C3F}" type="presOf" srcId="{C9F03019-0460-48A3-9B6B-79EEBA974846}" destId="{D858D2FE-11CD-4EB3-9194-CACD14B06BB2}" srcOrd="1" destOrd="0" presId="urn:microsoft.com/office/officeart/2005/8/layout/hierarchy2"/>
    <dgm:cxn modelId="{D67BF96F-56E7-4B2F-B22B-0F2612FF14AB}" type="presOf" srcId="{E4624AF4-8224-44AC-907A-A5379EED54E1}" destId="{64BDFAF1-41DB-4E5B-AAA0-A096082CBB3B}" srcOrd="0" destOrd="0" presId="urn:microsoft.com/office/officeart/2005/8/layout/hierarchy2"/>
    <dgm:cxn modelId="{DDCF6DE1-1040-4DF8-9AC2-6E3505D89666}" srcId="{1F380E5F-201B-46C0-846F-44761E282638}" destId="{082351F1-5A4A-40F7-895E-7D474331A4B4}" srcOrd="0" destOrd="0" parTransId="{0B2995BF-8EE7-41C2-A30B-F540D160D790}" sibTransId="{E494F8CA-2630-482A-B6B0-D31B39F88D91}"/>
    <dgm:cxn modelId="{00BD11A6-3F46-4B7C-B7A6-5BBE0F1660E5}" srcId="{BCDB3549-ED28-4158-9D16-7CFCD55216F5}" destId="{DA931B75-00C3-469B-8592-AA3CA5278020}" srcOrd="0" destOrd="0" parTransId="{3B3A093A-AA80-41B8-B038-BFCC78509F1B}" sibTransId="{61EBCD29-E8FE-4C26-9E04-36BA7B8CA975}"/>
    <dgm:cxn modelId="{5CBB5968-F00A-4C97-A468-CE96561B13A5}" type="presOf" srcId="{5FAA7EBE-79D7-4C30-90D2-0662DFB33DFA}" destId="{0E723DA7-D758-4A2B-816D-EA7F03400B4E}" srcOrd="0" destOrd="0" presId="urn:microsoft.com/office/officeart/2005/8/layout/hierarchy2"/>
    <dgm:cxn modelId="{5576242C-D0C4-4030-BC95-CAF109B2FE24}" type="presOf" srcId="{1F243E02-E1B1-4A05-85D1-F2090B65DF70}" destId="{CA5C8EDB-0B84-4F59-85ED-77B82A7CE1FB}" srcOrd="0" destOrd="0" presId="urn:microsoft.com/office/officeart/2005/8/layout/hierarchy2"/>
    <dgm:cxn modelId="{CB9FDA70-76AE-457D-8FF3-F747AE66954A}" type="presOf" srcId="{E8A353B8-B872-4AE2-A500-E5F8584BC1C1}" destId="{C6365C8A-C925-41D9-8530-F51F8747C988}" srcOrd="0" destOrd="0" presId="urn:microsoft.com/office/officeart/2005/8/layout/hierarchy2"/>
    <dgm:cxn modelId="{2D513B51-8C65-4AEE-9055-8904828190C1}" type="presOf" srcId="{F77C0E90-87D4-4004-B03C-22BB4B686700}" destId="{05607491-A4CF-4656-A8D1-31A3A0BEE2D4}" srcOrd="0" destOrd="0" presId="urn:microsoft.com/office/officeart/2005/8/layout/hierarchy2"/>
    <dgm:cxn modelId="{012A389B-0031-4952-B26C-851579FA3171}" type="presOf" srcId="{C090E1F7-B4C0-4F86-B300-8BC59FB35FAB}" destId="{03BBFACF-ED7B-47E0-89EE-EE111F1444F0}" srcOrd="0" destOrd="0" presId="urn:microsoft.com/office/officeart/2005/8/layout/hierarchy2"/>
    <dgm:cxn modelId="{44E8CD30-4881-4653-ABCB-DC5186519C7A}" type="presOf" srcId="{93FAB532-F562-41AE-872A-7DEE2052934A}" destId="{FE2A3133-4AF4-4570-B9DC-E56E4FABCF34}" srcOrd="0" destOrd="0" presId="urn:microsoft.com/office/officeart/2005/8/layout/hierarchy2"/>
    <dgm:cxn modelId="{F7E1CA74-9097-4E2E-ABFF-55A569FE9C80}" type="presOf" srcId="{F5389E45-0E0B-4CF9-B51D-15AF954BBCF9}" destId="{9E5C0FF4-2958-4663-ADAD-F22E1671EC36}" srcOrd="1" destOrd="0" presId="urn:microsoft.com/office/officeart/2005/8/layout/hierarchy2"/>
    <dgm:cxn modelId="{120BBBDE-D442-4F64-A1DF-F2D5EA9CA601}" type="presOf" srcId="{85B10819-D14F-4024-8C2D-1DFDA059A03A}" destId="{87920061-9716-4A48-8538-1E2C67305D7E}" srcOrd="0" destOrd="0" presId="urn:microsoft.com/office/officeart/2005/8/layout/hierarchy2"/>
    <dgm:cxn modelId="{D891E869-B7C2-4286-9586-0B818715374E}" type="presOf" srcId="{78043A0B-DDF5-44CE-9B2B-9A990DABECB6}" destId="{A4AEBC40-D717-4EDF-9BD1-5299F6E41B79}" srcOrd="1" destOrd="0" presId="urn:microsoft.com/office/officeart/2005/8/layout/hierarchy2"/>
    <dgm:cxn modelId="{D8D309B0-B1C0-40AC-96AE-29FFA148201C}" srcId="{02F0F435-BB1A-4DF8-9304-D3A53BFF775F}" destId="{963C47DE-7889-4D4C-A46A-F462B69240D7}" srcOrd="0" destOrd="0" parTransId="{93FAB532-F562-41AE-872A-7DEE2052934A}" sibTransId="{1D5ED65E-86AB-460C-940A-D203E5FA74C8}"/>
    <dgm:cxn modelId="{DDB3258D-F902-4631-8E1B-216EE183925F}" type="presOf" srcId="{C090E1F7-B4C0-4F86-B300-8BC59FB35FAB}" destId="{1BA5FC16-0AB2-4676-B10A-ACA0402019A4}" srcOrd="1" destOrd="0" presId="urn:microsoft.com/office/officeart/2005/8/layout/hierarchy2"/>
    <dgm:cxn modelId="{E019F4D5-33C6-4287-B34B-2660E9F01328}" type="presOf" srcId="{F9186827-5539-4BC7-A601-0C0CC9F73F59}" destId="{50FEABFE-9505-4955-9448-3CD9584DB293}" srcOrd="1" destOrd="0" presId="urn:microsoft.com/office/officeart/2005/8/layout/hierarchy2"/>
    <dgm:cxn modelId="{0833D376-C96C-4DF0-B703-7A193CCB60F1}" srcId="{85B10819-D14F-4024-8C2D-1DFDA059A03A}" destId="{7449C5FA-7C3E-4164-AEBC-8099ABC67B4F}" srcOrd="0" destOrd="0" parTransId="{D7C09B2F-52EC-4E2B-BE04-00058D2B213B}" sibTransId="{4C378E13-9B30-438F-A114-61F692F8E820}"/>
    <dgm:cxn modelId="{9CAE2833-1CF9-4DDF-BE13-0CC0050585CA}" type="presOf" srcId="{78F39CA7-5FAC-4654-96AA-C5AD6BE08EB6}" destId="{F3928DF0-E3B0-4C6D-A5D0-CEB213CAA4B6}" srcOrd="0" destOrd="0" presId="urn:microsoft.com/office/officeart/2005/8/layout/hierarchy2"/>
    <dgm:cxn modelId="{1E2B3B5E-FD98-46C2-969E-6D382765C30C}" type="presOf" srcId="{E299311F-782E-42F7-9C8C-71D4602E6A87}" destId="{5CBED7BC-F114-47ED-A594-C08731486D54}" srcOrd="0" destOrd="0" presId="urn:microsoft.com/office/officeart/2005/8/layout/hierarchy2"/>
    <dgm:cxn modelId="{EE48055F-DCD3-4B08-A030-50BDB411600D}" type="presOf" srcId="{F9186827-5539-4BC7-A601-0C0CC9F73F59}" destId="{62EBAC34-6783-493B-97B1-E9E3C3C85A8C}" srcOrd="0" destOrd="0" presId="urn:microsoft.com/office/officeart/2005/8/layout/hierarchy2"/>
    <dgm:cxn modelId="{7C9AAC64-A9A1-4FDA-866B-C9D97F34FBC9}" type="presOf" srcId="{DC7C3228-4860-4CB1-8A6F-A639AF7D3348}" destId="{2257FAC4-BE9F-4567-B574-2B60CD64BA56}" srcOrd="0" destOrd="0" presId="urn:microsoft.com/office/officeart/2005/8/layout/hierarchy2"/>
    <dgm:cxn modelId="{59888FCF-C46F-47C7-9CCD-38C2C40F70E7}" type="presOf" srcId="{871DC173-ED87-4A03-B394-735F55503BF8}" destId="{D4ED4640-4A22-49FD-8DE4-A0805E0F0A08}" srcOrd="0" destOrd="0" presId="urn:microsoft.com/office/officeart/2005/8/layout/hierarchy2"/>
    <dgm:cxn modelId="{A8416C0A-555B-437F-9259-E0D90EEE5A71}" type="presOf" srcId="{DC7C3228-4860-4CB1-8A6F-A639AF7D3348}" destId="{73402630-5947-40DF-A903-3DDAA6F51FF8}" srcOrd="1" destOrd="0" presId="urn:microsoft.com/office/officeart/2005/8/layout/hierarchy2"/>
    <dgm:cxn modelId="{F5A8D091-613B-4D5B-9286-1FFDEC7C9FAD}" type="presOf" srcId="{DA931B75-00C3-469B-8592-AA3CA5278020}" destId="{38566966-A59B-4A6C-BA44-354D6FAA0929}" srcOrd="0" destOrd="0" presId="urn:microsoft.com/office/officeart/2005/8/layout/hierarchy2"/>
    <dgm:cxn modelId="{E68B29D1-9926-49F1-B3D2-7E118B1CED71}" type="presOf" srcId="{3A214DD2-E0A1-42F1-A31A-D87C57610BD7}" destId="{672C8334-3AE5-4EA5-B20B-EF1427336DEF}" srcOrd="0" destOrd="0" presId="urn:microsoft.com/office/officeart/2005/8/layout/hierarchy2"/>
    <dgm:cxn modelId="{B10E9E0B-DBF3-4C72-A3F9-ECC98E0DC655}" type="presOf" srcId="{0B2995BF-8EE7-41C2-A30B-F540D160D790}" destId="{3EC14253-93B3-486C-BD85-ED00FFBAA49D}" srcOrd="1" destOrd="0" presId="urn:microsoft.com/office/officeart/2005/8/layout/hierarchy2"/>
    <dgm:cxn modelId="{74BE6BCD-5000-4810-831E-ED5BA6F124AB}" type="presOf" srcId="{0B7BB20B-0A60-46C8-82E9-11880BC3BC43}" destId="{8F95553C-1011-4A54-A598-771C625B7518}" srcOrd="0" destOrd="0" presId="urn:microsoft.com/office/officeart/2005/8/layout/hierarchy2"/>
    <dgm:cxn modelId="{BF4034B7-3DBF-4B4B-8FF1-5ABCCAD0F118}" type="presOf" srcId="{8579E96C-2105-48A9-ADE6-E5A10FBB2074}" destId="{B1C8EED5-1EEF-4F9B-B222-2929485A917C}" srcOrd="1" destOrd="0" presId="urn:microsoft.com/office/officeart/2005/8/layout/hierarchy2"/>
    <dgm:cxn modelId="{EC357B98-E6E5-49B5-BF9D-5D6F42A49B5E}" type="presOf" srcId="{2793645E-848B-4EE1-99D0-5B487075F684}" destId="{6EE6CC5E-123C-4EDE-85B9-5AE0D55A9BD8}" srcOrd="1" destOrd="0" presId="urn:microsoft.com/office/officeart/2005/8/layout/hierarchy2"/>
    <dgm:cxn modelId="{A79BD620-ED15-4193-8099-DAB75C3C39E1}" srcId="{03149EA2-2A7F-4F4E-8EA8-1F097044389A}" destId="{D591A040-FA67-4290-89CF-1DFAEA146642}" srcOrd="1" destOrd="0" parTransId="{F5389E45-0E0B-4CF9-B51D-15AF954BBCF9}" sibTransId="{EFF241F6-8F5D-4D28-B2FD-73042D8AEBD0}"/>
    <dgm:cxn modelId="{3216DAED-C9C2-4FDB-82BA-1976F6C98CC8}" type="presOf" srcId="{9CAC5D78-385B-4ED5-A1B1-CD236C84351B}" destId="{4AA60956-6BFC-446D-906B-9AC220D5096B}" srcOrd="0" destOrd="0" presId="urn:microsoft.com/office/officeart/2005/8/layout/hierarchy2"/>
    <dgm:cxn modelId="{4C452A9B-4122-4237-8370-7883B7111E15}" type="presOf" srcId="{0B2995BF-8EE7-41C2-A30B-F540D160D790}" destId="{FBA10AA4-2654-43DB-9DBB-CC3901861313}" srcOrd="0" destOrd="0" presId="urn:microsoft.com/office/officeart/2005/8/layout/hierarchy2"/>
    <dgm:cxn modelId="{8D82294A-D239-4160-A5AA-C185F594B267}" srcId="{03149EA2-2A7F-4F4E-8EA8-1F097044389A}" destId="{91F538AB-9EE3-401A-9D1D-0CE3AD050782}" srcOrd="0" destOrd="0" parTransId="{C090E1F7-B4C0-4F86-B300-8BC59FB35FAB}" sibTransId="{79593BD0-0315-41B5-88C6-5116A824C703}"/>
    <dgm:cxn modelId="{4911D515-79E7-442F-AEA1-7EC053520176}" type="presOf" srcId="{F922AE65-2703-4852-8140-21BFB68D70F4}" destId="{661F1809-86A8-498C-9D34-094CE1045F62}" srcOrd="1" destOrd="0" presId="urn:microsoft.com/office/officeart/2005/8/layout/hierarchy2"/>
    <dgm:cxn modelId="{FB56106E-7C36-4FD1-B7AA-8A672B86537A}" type="presOf" srcId="{D7C09B2F-52EC-4E2B-BE04-00058D2B213B}" destId="{969B167F-909C-46A4-8636-09A17C411D0D}" srcOrd="1" destOrd="0" presId="urn:microsoft.com/office/officeart/2005/8/layout/hierarchy2"/>
    <dgm:cxn modelId="{87AA84F0-32A4-4166-BD5E-F162A9A2010F}" srcId="{E8A353B8-B872-4AE2-A500-E5F8584BC1C1}" destId="{871DC173-ED87-4A03-B394-735F55503BF8}" srcOrd="1" destOrd="0" parTransId="{3A214DD2-E0A1-42F1-A31A-D87C57610BD7}" sibTransId="{07326DB0-631C-4BBF-972B-B8B17F1819CB}"/>
    <dgm:cxn modelId="{8FAA0DFB-8FF4-4A8C-A096-26B0A1FF2BB2}" type="presOf" srcId="{02F0F435-BB1A-4DF8-9304-D3A53BFF775F}" destId="{5CAF678C-360B-4A46-BC91-503D89F8CC77}" srcOrd="0" destOrd="0" presId="urn:microsoft.com/office/officeart/2005/8/layout/hierarchy2"/>
    <dgm:cxn modelId="{481184EA-8D36-4AFA-AA79-57E73808DFD8}" type="presOf" srcId="{E299311F-782E-42F7-9C8C-71D4602E6A87}" destId="{0011E577-276D-42D5-AA54-65A1FDE05284}" srcOrd="1" destOrd="0" presId="urn:microsoft.com/office/officeart/2005/8/layout/hierarchy2"/>
    <dgm:cxn modelId="{47244DD1-98E0-40C0-890D-5E232EA70FEE}" type="presOf" srcId="{C9F03019-0460-48A3-9B6B-79EEBA974846}" destId="{41C3387B-F98A-457A-B8A7-24C63C368187}" srcOrd="0" destOrd="0" presId="urn:microsoft.com/office/officeart/2005/8/layout/hierarchy2"/>
    <dgm:cxn modelId="{AF080D7F-006C-48CB-82A2-8E8E980051FD}" type="presOf" srcId="{BCDB3549-ED28-4158-9D16-7CFCD55216F5}" destId="{3CDC29CF-CB6E-4453-AFE4-B1C9A2C317FA}" srcOrd="0" destOrd="0" presId="urn:microsoft.com/office/officeart/2005/8/layout/hierarchy2"/>
    <dgm:cxn modelId="{BC54C95F-6392-4A67-A4D4-AD7592294D7F}" srcId="{1F243E02-E1B1-4A05-85D1-F2090B65DF70}" destId="{78F39CA7-5FAC-4654-96AA-C5AD6BE08EB6}" srcOrd="0" destOrd="0" parTransId="{F922AE65-2703-4852-8140-21BFB68D70F4}" sibTransId="{9A4F3447-007B-445F-B500-961CBAE3A90A}"/>
    <dgm:cxn modelId="{67A2B5A8-8D12-455A-B93A-E933F6972B9E}" srcId="{E8A353B8-B872-4AE2-A500-E5F8584BC1C1}" destId="{9CAC5D78-385B-4ED5-A1B1-CD236C84351B}" srcOrd="0" destOrd="0" parTransId="{CF1BA51E-A242-4FBE-B590-5146B56136A4}" sibTransId="{BBF145A3-E083-4C94-9940-C2A64134AB64}"/>
    <dgm:cxn modelId="{0B1132DF-9616-443C-9D92-ADAE53266D99}" type="presOf" srcId="{03149EA2-2A7F-4F4E-8EA8-1F097044389A}" destId="{53E3E89F-5B29-4AEC-AEDF-937A460F5531}" srcOrd="0" destOrd="0" presId="urn:microsoft.com/office/officeart/2005/8/layout/hierarchy2"/>
    <dgm:cxn modelId="{C9C8581E-47B0-49C3-8F1E-E75CB80841E2}" type="presOf" srcId="{5E3FD1BE-6BCA-45EF-A4BE-DD051A10C0DF}" destId="{17A7E9AE-4A40-4943-9C36-B36035E5C730}" srcOrd="1" destOrd="0" presId="urn:microsoft.com/office/officeart/2005/8/layout/hierarchy2"/>
    <dgm:cxn modelId="{ABD71066-3130-4DCD-A1B1-CD25B7C87A00}" type="presOf" srcId="{140BCDFB-D621-4A0C-B4EF-18DDC2BE8115}" destId="{C32A8A80-0728-47C7-A7D0-72C6E83BD76E}" srcOrd="0" destOrd="0" presId="urn:microsoft.com/office/officeart/2005/8/layout/hierarchy2"/>
    <dgm:cxn modelId="{B2124381-CE39-47EA-A59D-AA31CE1B975D}" type="presOf" srcId="{3A214DD2-E0A1-42F1-A31A-D87C57610BD7}" destId="{FB460073-B8B3-4E30-8A46-9EF764552B70}" srcOrd="1" destOrd="0" presId="urn:microsoft.com/office/officeart/2005/8/layout/hierarchy2"/>
    <dgm:cxn modelId="{842DC4DC-86FE-4B14-8BF0-72FC13E4A2F4}" type="presOf" srcId="{91F538AB-9EE3-401A-9D1D-0CE3AD050782}" destId="{10F4508F-2634-4919-902D-063BDF718FA3}" srcOrd="0" destOrd="0" presId="urn:microsoft.com/office/officeart/2005/8/layout/hierarchy2"/>
    <dgm:cxn modelId="{1FCF5050-B848-44E4-9404-82DFB8DFBD05}" srcId="{91F538AB-9EE3-401A-9D1D-0CE3AD050782}" destId="{85B10819-D14F-4024-8C2D-1DFDA059A03A}" srcOrd="0" destOrd="0" parTransId="{140BCDFB-D621-4A0C-B4EF-18DDC2BE8115}" sibTransId="{2D805E4D-25D6-426A-93BA-9D1A59854869}"/>
    <dgm:cxn modelId="{535BCBAE-2024-49C8-944D-2DE3466AB8EE}" type="presParOf" srcId="{3CDC29CF-CB6E-4453-AFE4-B1C9A2C317FA}" destId="{E45064A9-D7F0-4068-BA3D-0945D0B24DBE}" srcOrd="0" destOrd="0" presId="urn:microsoft.com/office/officeart/2005/8/layout/hierarchy2"/>
    <dgm:cxn modelId="{E92262D0-BF7B-4601-B31F-D1334EFE672C}" type="presParOf" srcId="{E45064A9-D7F0-4068-BA3D-0945D0B24DBE}" destId="{38566966-A59B-4A6C-BA44-354D6FAA0929}" srcOrd="0" destOrd="0" presId="urn:microsoft.com/office/officeart/2005/8/layout/hierarchy2"/>
    <dgm:cxn modelId="{7390C4D2-278B-4D4C-86D0-8A9BB298B7ED}" type="presParOf" srcId="{E45064A9-D7F0-4068-BA3D-0945D0B24DBE}" destId="{A063FB1C-B8FE-423F-B37C-98CE1511CB5D}" srcOrd="1" destOrd="0" presId="urn:microsoft.com/office/officeart/2005/8/layout/hierarchy2"/>
    <dgm:cxn modelId="{7E0F8FF5-6F43-43A6-BF4C-187388A36AD6}" type="presParOf" srcId="{A063FB1C-B8FE-423F-B37C-98CE1511CB5D}" destId="{6AF833BE-BB7A-47D5-A660-8A8DBA7768B0}" srcOrd="0" destOrd="0" presId="urn:microsoft.com/office/officeart/2005/8/layout/hierarchy2"/>
    <dgm:cxn modelId="{63EB16AA-96DD-49BA-9339-961D2C7BD48A}" type="presParOf" srcId="{6AF833BE-BB7A-47D5-A660-8A8DBA7768B0}" destId="{6EE6CC5E-123C-4EDE-85B9-5AE0D55A9BD8}" srcOrd="0" destOrd="0" presId="urn:microsoft.com/office/officeart/2005/8/layout/hierarchy2"/>
    <dgm:cxn modelId="{6D116EBE-895D-4888-ACBD-290FE6419FFA}" type="presParOf" srcId="{A063FB1C-B8FE-423F-B37C-98CE1511CB5D}" destId="{540399B3-AFFD-43E8-BBBE-BC339E4CCAC3}" srcOrd="1" destOrd="0" presId="urn:microsoft.com/office/officeart/2005/8/layout/hierarchy2"/>
    <dgm:cxn modelId="{3B939C88-8B1F-46C2-A0BE-F12FDF78B576}" type="presParOf" srcId="{540399B3-AFFD-43E8-BBBE-BC339E4CCAC3}" destId="{0E723DA7-D758-4A2B-816D-EA7F03400B4E}" srcOrd="0" destOrd="0" presId="urn:microsoft.com/office/officeart/2005/8/layout/hierarchy2"/>
    <dgm:cxn modelId="{60F9A2DB-B3EB-4DFD-94B8-CC725FD22781}" type="presParOf" srcId="{540399B3-AFFD-43E8-BBBE-BC339E4CCAC3}" destId="{9027A962-1EFA-4D74-BA87-6046C155D03A}" srcOrd="1" destOrd="0" presId="urn:microsoft.com/office/officeart/2005/8/layout/hierarchy2"/>
    <dgm:cxn modelId="{48857843-8AE8-47ED-8258-C9ABD6D532C8}" type="presParOf" srcId="{9027A962-1EFA-4D74-BA87-6046C155D03A}" destId="{2257FAC4-BE9F-4567-B574-2B60CD64BA56}" srcOrd="0" destOrd="0" presId="urn:microsoft.com/office/officeart/2005/8/layout/hierarchy2"/>
    <dgm:cxn modelId="{6E9877EE-0A4C-4FB9-894E-50580703DCF1}" type="presParOf" srcId="{2257FAC4-BE9F-4567-B574-2B60CD64BA56}" destId="{73402630-5947-40DF-A903-3DDAA6F51FF8}" srcOrd="0" destOrd="0" presId="urn:microsoft.com/office/officeart/2005/8/layout/hierarchy2"/>
    <dgm:cxn modelId="{09EE9186-969D-4DA8-BC9C-AB77B7B6FA06}" type="presParOf" srcId="{9027A962-1EFA-4D74-BA87-6046C155D03A}" destId="{2E492297-D063-46D7-A8C2-F265E2A49691}" srcOrd="1" destOrd="0" presId="urn:microsoft.com/office/officeart/2005/8/layout/hierarchy2"/>
    <dgm:cxn modelId="{E1C54C7D-224A-4015-A167-CEBFAF4C5008}" type="presParOf" srcId="{2E492297-D063-46D7-A8C2-F265E2A49691}" destId="{C6365C8A-C925-41D9-8530-F51F8747C988}" srcOrd="0" destOrd="0" presId="urn:microsoft.com/office/officeart/2005/8/layout/hierarchy2"/>
    <dgm:cxn modelId="{B4562E61-9846-4DE3-963F-C448CD82BFE9}" type="presParOf" srcId="{2E492297-D063-46D7-A8C2-F265E2A49691}" destId="{7189AA6F-7851-4CD7-8CED-C80E773CE4D4}" srcOrd="1" destOrd="0" presId="urn:microsoft.com/office/officeart/2005/8/layout/hierarchy2"/>
    <dgm:cxn modelId="{369B03D5-29FA-4369-B7B8-F195D3EC3243}" type="presParOf" srcId="{7189AA6F-7851-4CD7-8CED-C80E773CE4D4}" destId="{EC1717C8-38CA-4D83-98E5-1AA3324B84B3}" srcOrd="0" destOrd="0" presId="urn:microsoft.com/office/officeart/2005/8/layout/hierarchy2"/>
    <dgm:cxn modelId="{AE04230E-99C1-478A-A8FA-6470237683D7}" type="presParOf" srcId="{EC1717C8-38CA-4D83-98E5-1AA3324B84B3}" destId="{D97ABB35-5F87-458F-966A-67C6A0FFB6A7}" srcOrd="0" destOrd="0" presId="urn:microsoft.com/office/officeart/2005/8/layout/hierarchy2"/>
    <dgm:cxn modelId="{89958BCC-942B-4773-ACD6-7E6562DE3E6C}" type="presParOf" srcId="{7189AA6F-7851-4CD7-8CED-C80E773CE4D4}" destId="{00770DEB-D8F7-44E4-B7C3-225F9569725F}" srcOrd="1" destOrd="0" presId="urn:microsoft.com/office/officeart/2005/8/layout/hierarchy2"/>
    <dgm:cxn modelId="{69F6BCA8-81B1-4A94-8846-7B47A28F8B1C}" type="presParOf" srcId="{00770DEB-D8F7-44E4-B7C3-225F9569725F}" destId="{4AA60956-6BFC-446D-906B-9AC220D5096B}" srcOrd="0" destOrd="0" presId="urn:microsoft.com/office/officeart/2005/8/layout/hierarchy2"/>
    <dgm:cxn modelId="{BCD4D809-5E35-4804-966A-319973D26BB7}" type="presParOf" srcId="{00770DEB-D8F7-44E4-B7C3-225F9569725F}" destId="{40E7BAC1-D6BB-4BA3-84FD-1F129743E7B6}" srcOrd="1" destOrd="0" presId="urn:microsoft.com/office/officeart/2005/8/layout/hierarchy2"/>
    <dgm:cxn modelId="{EE6E5D59-8A91-42CD-9FD6-E2B158D2070C}" type="presParOf" srcId="{7189AA6F-7851-4CD7-8CED-C80E773CE4D4}" destId="{672C8334-3AE5-4EA5-B20B-EF1427336DEF}" srcOrd="2" destOrd="0" presId="urn:microsoft.com/office/officeart/2005/8/layout/hierarchy2"/>
    <dgm:cxn modelId="{53D3041D-88DF-4745-8895-69AB67FF9D0D}" type="presParOf" srcId="{672C8334-3AE5-4EA5-B20B-EF1427336DEF}" destId="{FB460073-B8B3-4E30-8A46-9EF764552B70}" srcOrd="0" destOrd="0" presId="urn:microsoft.com/office/officeart/2005/8/layout/hierarchy2"/>
    <dgm:cxn modelId="{2475ABB2-A375-44D8-B993-1F720AEBFE80}" type="presParOf" srcId="{7189AA6F-7851-4CD7-8CED-C80E773CE4D4}" destId="{547AC830-5A45-4D71-AC5D-E45C42A30524}" srcOrd="3" destOrd="0" presId="urn:microsoft.com/office/officeart/2005/8/layout/hierarchy2"/>
    <dgm:cxn modelId="{F9C28AE2-724D-4AFA-8F61-34B0A72339D1}" type="presParOf" srcId="{547AC830-5A45-4D71-AC5D-E45C42A30524}" destId="{D4ED4640-4A22-49FD-8DE4-A0805E0F0A08}" srcOrd="0" destOrd="0" presId="urn:microsoft.com/office/officeart/2005/8/layout/hierarchy2"/>
    <dgm:cxn modelId="{BC8BA117-3656-437C-8164-8A6E25973813}" type="presParOf" srcId="{547AC830-5A45-4D71-AC5D-E45C42A30524}" destId="{23A9F3D3-9EC9-4D62-B1F0-8DA414653F65}" srcOrd="1" destOrd="0" presId="urn:microsoft.com/office/officeart/2005/8/layout/hierarchy2"/>
    <dgm:cxn modelId="{7E5AC4C4-1A6C-4906-84A5-14FC7B40590F}" type="presParOf" srcId="{7189AA6F-7851-4CD7-8CED-C80E773CE4D4}" destId="{CD5194E8-4F07-40BE-8642-48244ACB828F}" srcOrd="4" destOrd="0" presId="urn:microsoft.com/office/officeart/2005/8/layout/hierarchy2"/>
    <dgm:cxn modelId="{9E6CC681-235D-4E1F-98DD-02FFB5EF941C}" type="presParOf" srcId="{CD5194E8-4F07-40BE-8642-48244ACB828F}" destId="{B1C8EED5-1EEF-4F9B-B222-2929485A917C}" srcOrd="0" destOrd="0" presId="urn:microsoft.com/office/officeart/2005/8/layout/hierarchy2"/>
    <dgm:cxn modelId="{4BB22A99-5EB2-4199-B47B-E19AFB5330D0}" type="presParOf" srcId="{7189AA6F-7851-4CD7-8CED-C80E773CE4D4}" destId="{BB86FF32-B801-4348-AFD7-2D7E37D3020B}" srcOrd="5" destOrd="0" presId="urn:microsoft.com/office/officeart/2005/8/layout/hierarchy2"/>
    <dgm:cxn modelId="{7FFF18CE-3079-47B1-803A-B42D3E1AC90D}" type="presParOf" srcId="{BB86FF32-B801-4348-AFD7-2D7E37D3020B}" destId="{8F95553C-1011-4A54-A598-771C625B7518}" srcOrd="0" destOrd="0" presId="urn:microsoft.com/office/officeart/2005/8/layout/hierarchy2"/>
    <dgm:cxn modelId="{09886972-09A3-46AD-AD4F-73E930E96496}" type="presParOf" srcId="{BB86FF32-B801-4348-AFD7-2D7E37D3020B}" destId="{5DE92C8C-D97E-4C49-918C-39F5DE339AF8}" srcOrd="1" destOrd="0" presId="urn:microsoft.com/office/officeart/2005/8/layout/hierarchy2"/>
    <dgm:cxn modelId="{0B352EAC-75F0-48E6-8ACD-C4A81A834D9D}" type="presParOf" srcId="{9027A962-1EFA-4D74-BA87-6046C155D03A}" destId="{41C3387B-F98A-457A-B8A7-24C63C368187}" srcOrd="2" destOrd="0" presId="urn:microsoft.com/office/officeart/2005/8/layout/hierarchy2"/>
    <dgm:cxn modelId="{D5B466C7-2E56-41F7-A830-BA6F608329F2}" type="presParOf" srcId="{41C3387B-F98A-457A-B8A7-24C63C368187}" destId="{D858D2FE-11CD-4EB3-9194-CACD14B06BB2}" srcOrd="0" destOrd="0" presId="urn:microsoft.com/office/officeart/2005/8/layout/hierarchy2"/>
    <dgm:cxn modelId="{84FF21C6-F9FD-43A4-B339-94971E925B03}" type="presParOf" srcId="{9027A962-1EFA-4D74-BA87-6046C155D03A}" destId="{BE932BD6-CAC4-47D6-920A-0CF41250BA59}" srcOrd="3" destOrd="0" presId="urn:microsoft.com/office/officeart/2005/8/layout/hierarchy2"/>
    <dgm:cxn modelId="{ADB396C9-6013-4F65-AE29-46C8E5E42A90}" type="presParOf" srcId="{BE932BD6-CAC4-47D6-920A-0CF41250BA59}" destId="{53E3E89F-5B29-4AEC-AEDF-937A460F5531}" srcOrd="0" destOrd="0" presId="urn:microsoft.com/office/officeart/2005/8/layout/hierarchy2"/>
    <dgm:cxn modelId="{1ED554F6-BC88-41AE-A5EA-DB58343FEF0F}" type="presParOf" srcId="{BE932BD6-CAC4-47D6-920A-0CF41250BA59}" destId="{6BEEC023-246E-450E-863D-5D9DDAEB37C6}" srcOrd="1" destOrd="0" presId="urn:microsoft.com/office/officeart/2005/8/layout/hierarchy2"/>
    <dgm:cxn modelId="{4E9F96A8-6030-47C3-8176-8C4853AE9664}" type="presParOf" srcId="{6BEEC023-246E-450E-863D-5D9DDAEB37C6}" destId="{03BBFACF-ED7B-47E0-89EE-EE111F1444F0}" srcOrd="0" destOrd="0" presId="urn:microsoft.com/office/officeart/2005/8/layout/hierarchy2"/>
    <dgm:cxn modelId="{63F0D16C-E4BE-45C3-9A80-8CEB5468B734}" type="presParOf" srcId="{03BBFACF-ED7B-47E0-89EE-EE111F1444F0}" destId="{1BA5FC16-0AB2-4676-B10A-ACA0402019A4}" srcOrd="0" destOrd="0" presId="urn:microsoft.com/office/officeart/2005/8/layout/hierarchy2"/>
    <dgm:cxn modelId="{F223485E-96F9-483B-AACE-887809670BAB}" type="presParOf" srcId="{6BEEC023-246E-450E-863D-5D9DDAEB37C6}" destId="{5180F1C1-DFF4-41AC-8D67-904BF2CB66F9}" srcOrd="1" destOrd="0" presId="urn:microsoft.com/office/officeart/2005/8/layout/hierarchy2"/>
    <dgm:cxn modelId="{EBA320E0-39FA-4272-8AEC-00D5A0EADB5A}" type="presParOf" srcId="{5180F1C1-DFF4-41AC-8D67-904BF2CB66F9}" destId="{10F4508F-2634-4919-902D-063BDF718FA3}" srcOrd="0" destOrd="0" presId="urn:microsoft.com/office/officeart/2005/8/layout/hierarchy2"/>
    <dgm:cxn modelId="{B4ECADE0-7751-4B46-B9CD-21F7622D6382}" type="presParOf" srcId="{5180F1C1-DFF4-41AC-8D67-904BF2CB66F9}" destId="{2BE9DFC5-C5A9-4A42-96DF-A900BD555B51}" srcOrd="1" destOrd="0" presId="urn:microsoft.com/office/officeart/2005/8/layout/hierarchy2"/>
    <dgm:cxn modelId="{91E4045D-473E-4B64-B8B4-A2DA2DD653C4}" type="presParOf" srcId="{2BE9DFC5-C5A9-4A42-96DF-A900BD555B51}" destId="{C32A8A80-0728-47C7-A7D0-72C6E83BD76E}" srcOrd="0" destOrd="0" presId="urn:microsoft.com/office/officeart/2005/8/layout/hierarchy2"/>
    <dgm:cxn modelId="{FE0AFA87-CBBD-481A-9AD2-B8B4674D154C}" type="presParOf" srcId="{C32A8A80-0728-47C7-A7D0-72C6E83BD76E}" destId="{FBBFECC5-4076-4E0D-ABC4-F5F008ABDEBB}" srcOrd="0" destOrd="0" presId="urn:microsoft.com/office/officeart/2005/8/layout/hierarchy2"/>
    <dgm:cxn modelId="{8A8B1D5F-C2A4-4425-9763-9B6F8E3B5B87}" type="presParOf" srcId="{2BE9DFC5-C5A9-4A42-96DF-A900BD555B51}" destId="{92AEE1FA-2A1B-43E9-A7EC-62B3139C58E0}" srcOrd="1" destOrd="0" presId="urn:microsoft.com/office/officeart/2005/8/layout/hierarchy2"/>
    <dgm:cxn modelId="{A43F6BCA-C4FE-4621-827E-BCAAFEA0003D}" type="presParOf" srcId="{92AEE1FA-2A1B-43E9-A7EC-62B3139C58E0}" destId="{87920061-9716-4A48-8538-1E2C67305D7E}" srcOrd="0" destOrd="0" presId="urn:microsoft.com/office/officeart/2005/8/layout/hierarchy2"/>
    <dgm:cxn modelId="{9A2B8883-3F78-4C63-B487-2CF8C91317DA}" type="presParOf" srcId="{92AEE1FA-2A1B-43E9-A7EC-62B3139C58E0}" destId="{8CFC81E7-FE73-4D6B-BEAE-AE7449650E37}" srcOrd="1" destOrd="0" presId="urn:microsoft.com/office/officeart/2005/8/layout/hierarchy2"/>
    <dgm:cxn modelId="{EE78AD72-D9F2-4CFE-8F18-BBC9962AC840}" type="presParOf" srcId="{8CFC81E7-FE73-4D6B-BEAE-AE7449650E37}" destId="{2D02D9BB-ACBE-4DBD-8FDE-2ED2D1380492}" srcOrd="0" destOrd="0" presId="urn:microsoft.com/office/officeart/2005/8/layout/hierarchy2"/>
    <dgm:cxn modelId="{6561D55A-7FF7-4C0A-ADB1-6A028DFD3928}" type="presParOf" srcId="{2D02D9BB-ACBE-4DBD-8FDE-2ED2D1380492}" destId="{969B167F-909C-46A4-8636-09A17C411D0D}" srcOrd="0" destOrd="0" presId="urn:microsoft.com/office/officeart/2005/8/layout/hierarchy2"/>
    <dgm:cxn modelId="{D03FD8D9-35CD-4406-AA23-8F5BE6197C7A}" type="presParOf" srcId="{8CFC81E7-FE73-4D6B-BEAE-AE7449650E37}" destId="{5CB6FB10-0ADA-475B-A23F-F81309F6A5AB}" srcOrd="1" destOrd="0" presId="urn:microsoft.com/office/officeart/2005/8/layout/hierarchy2"/>
    <dgm:cxn modelId="{7957F1F0-1B57-4AB4-AD86-9EC8441776A2}" type="presParOf" srcId="{5CB6FB10-0ADA-475B-A23F-F81309F6A5AB}" destId="{3D9801BD-AAB6-4FE4-B9E7-6AB8A6D5C3F6}" srcOrd="0" destOrd="0" presId="urn:microsoft.com/office/officeart/2005/8/layout/hierarchy2"/>
    <dgm:cxn modelId="{CB96A459-5F76-4625-8AB1-9FD95AFF2280}" type="presParOf" srcId="{5CB6FB10-0ADA-475B-A23F-F81309F6A5AB}" destId="{9D858AE6-1703-4D49-B4E3-8AF6228846E4}" srcOrd="1" destOrd="0" presId="urn:microsoft.com/office/officeart/2005/8/layout/hierarchy2"/>
    <dgm:cxn modelId="{DDF2AB8F-3D83-488D-A3BE-04509066BD56}" type="presParOf" srcId="{9D858AE6-1703-4D49-B4E3-8AF6228846E4}" destId="{05607491-A4CF-4656-A8D1-31A3A0BEE2D4}" srcOrd="0" destOrd="0" presId="urn:microsoft.com/office/officeart/2005/8/layout/hierarchy2"/>
    <dgm:cxn modelId="{D39A07C8-9BEC-4DBA-8117-4426C7281CF3}" type="presParOf" srcId="{05607491-A4CF-4656-A8D1-31A3A0BEE2D4}" destId="{7857C008-9AAE-41C1-9291-5F3E9FCA0C50}" srcOrd="0" destOrd="0" presId="urn:microsoft.com/office/officeart/2005/8/layout/hierarchy2"/>
    <dgm:cxn modelId="{8526C94F-A6C0-4355-98DA-4AB6DE239044}" type="presParOf" srcId="{9D858AE6-1703-4D49-B4E3-8AF6228846E4}" destId="{D34298DA-9244-4A9C-979B-97F4C6ED41E3}" srcOrd="1" destOrd="0" presId="urn:microsoft.com/office/officeart/2005/8/layout/hierarchy2"/>
    <dgm:cxn modelId="{955282F0-310B-407D-B183-EC1475EED2F6}" type="presParOf" srcId="{D34298DA-9244-4A9C-979B-97F4C6ED41E3}" destId="{66F1A9E0-2E63-4CEF-902A-8CBFB05555EC}" srcOrd="0" destOrd="0" presId="urn:microsoft.com/office/officeart/2005/8/layout/hierarchy2"/>
    <dgm:cxn modelId="{D15DB8E1-B6A6-4FD2-A7CD-FEE52980C7FB}" type="presParOf" srcId="{D34298DA-9244-4A9C-979B-97F4C6ED41E3}" destId="{9DEA76B4-4D38-4983-9EE3-2F120352A1F9}" srcOrd="1" destOrd="0" presId="urn:microsoft.com/office/officeart/2005/8/layout/hierarchy2"/>
    <dgm:cxn modelId="{019F8522-5C8B-4382-BC85-7A9CF8DD5D3C}" type="presParOf" srcId="{9DEA76B4-4D38-4983-9EE3-2F120352A1F9}" destId="{FBA10AA4-2654-43DB-9DBB-CC3901861313}" srcOrd="0" destOrd="0" presId="urn:microsoft.com/office/officeart/2005/8/layout/hierarchy2"/>
    <dgm:cxn modelId="{262E2061-EB44-4316-B0F7-E23A55A72B0E}" type="presParOf" srcId="{FBA10AA4-2654-43DB-9DBB-CC3901861313}" destId="{3EC14253-93B3-486C-BD85-ED00FFBAA49D}" srcOrd="0" destOrd="0" presId="urn:microsoft.com/office/officeart/2005/8/layout/hierarchy2"/>
    <dgm:cxn modelId="{CD1B4221-8523-4CA3-B32F-0D22E318F4F1}" type="presParOf" srcId="{9DEA76B4-4D38-4983-9EE3-2F120352A1F9}" destId="{2C6FE49B-8D9F-4677-B81B-CC94A5E110F5}" srcOrd="1" destOrd="0" presId="urn:microsoft.com/office/officeart/2005/8/layout/hierarchy2"/>
    <dgm:cxn modelId="{F8C2CC85-60EF-4AA4-8C08-9A687266E958}" type="presParOf" srcId="{2C6FE49B-8D9F-4677-B81B-CC94A5E110F5}" destId="{4DAB44C7-F356-4F92-AE99-D4D2C5BE480B}" srcOrd="0" destOrd="0" presId="urn:microsoft.com/office/officeart/2005/8/layout/hierarchy2"/>
    <dgm:cxn modelId="{00054765-1B3F-460B-B267-A7A8AEBBA51F}" type="presParOf" srcId="{2C6FE49B-8D9F-4677-B81B-CC94A5E110F5}" destId="{BC50AFDD-A92C-41CE-94EC-B659DFEBC1DD}" srcOrd="1" destOrd="0" presId="urn:microsoft.com/office/officeart/2005/8/layout/hierarchy2"/>
    <dgm:cxn modelId="{7086C699-2C79-456E-A87E-AEA17853F59A}" type="presParOf" srcId="{6BEEC023-246E-450E-863D-5D9DDAEB37C6}" destId="{5797C53C-CDAB-42F2-8E23-EA5F1FA1F069}" srcOrd="2" destOrd="0" presId="urn:microsoft.com/office/officeart/2005/8/layout/hierarchy2"/>
    <dgm:cxn modelId="{3DD8688D-065F-4A47-8CBB-4F6718BD3781}" type="presParOf" srcId="{5797C53C-CDAB-42F2-8E23-EA5F1FA1F069}" destId="{9E5C0FF4-2958-4663-ADAD-F22E1671EC36}" srcOrd="0" destOrd="0" presId="urn:microsoft.com/office/officeart/2005/8/layout/hierarchy2"/>
    <dgm:cxn modelId="{A535DF23-F591-4C14-AEF1-F26BED53017E}" type="presParOf" srcId="{6BEEC023-246E-450E-863D-5D9DDAEB37C6}" destId="{99275D20-B459-41E3-B4BF-1EB4D5E8900D}" srcOrd="3" destOrd="0" presId="urn:microsoft.com/office/officeart/2005/8/layout/hierarchy2"/>
    <dgm:cxn modelId="{4C57D2D2-3D77-40D7-941E-83B3CD94F80A}" type="presParOf" srcId="{99275D20-B459-41E3-B4BF-1EB4D5E8900D}" destId="{5BF0380B-9327-4EEB-A8DF-7857E199C8B2}" srcOrd="0" destOrd="0" presId="urn:microsoft.com/office/officeart/2005/8/layout/hierarchy2"/>
    <dgm:cxn modelId="{F172A960-A912-403C-905B-154C2FD61180}" type="presParOf" srcId="{99275D20-B459-41E3-B4BF-1EB4D5E8900D}" destId="{38E1B464-3ACD-4093-8D0C-0AA04E3B681A}" srcOrd="1" destOrd="0" presId="urn:microsoft.com/office/officeart/2005/8/layout/hierarchy2"/>
    <dgm:cxn modelId="{0B01A16D-4870-416A-9037-DE8B2BDCC871}" type="presParOf" srcId="{38E1B464-3ACD-4093-8D0C-0AA04E3B681A}" destId="{5CBED7BC-F114-47ED-A594-C08731486D54}" srcOrd="0" destOrd="0" presId="urn:microsoft.com/office/officeart/2005/8/layout/hierarchy2"/>
    <dgm:cxn modelId="{CA6EC7CF-E8C5-454C-AFF1-B5291BB216B5}" type="presParOf" srcId="{5CBED7BC-F114-47ED-A594-C08731486D54}" destId="{0011E577-276D-42D5-AA54-65A1FDE05284}" srcOrd="0" destOrd="0" presId="urn:microsoft.com/office/officeart/2005/8/layout/hierarchy2"/>
    <dgm:cxn modelId="{D28692BD-D0CA-4A0B-B790-77A4921B9A67}" type="presParOf" srcId="{38E1B464-3ACD-4093-8D0C-0AA04E3B681A}" destId="{B373F304-EC5D-47BD-981D-081D078F87C4}" srcOrd="1" destOrd="0" presId="urn:microsoft.com/office/officeart/2005/8/layout/hierarchy2"/>
    <dgm:cxn modelId="{7170639E-BB06-4850-9559-0E382954C8ED}" type="presParOf" srcId="{B373F304-EC5D-47BD-981D-081D078F87C4}" destId="{64BDFAF1-41DB-4E5B-AAA0-A096082CBB3B}" srcOrd="0" destOrd="0" presId="urn:microsoft.com/office/officeart/2005/8/layout/hierarchy2"/>
    <dgm:cxn modelId="{3701E2F7-44A3-41AC-B5AD-B9167F8BC858}" type="presParOf" srcId="{B373F304-EC5D-47BD-981D-081D078F87C4}" destId="{9B5512AA-CCE0-45BE-BB91-545ECB7DFA28}" srcOrd="1" destOrd="0" presId="urn:microsoft.com/office/officeart/2005/8/layout/hierarchy2"/>
    <dgm:cxn modelId="{7F40BEC4-13FE-46B4-B543-8BD372776C18}" type="presParOf" srcId="{9B5512AA-CCE0-45BE-BB91-545ECB7DFA28}" destId="{62EBAC34-6783-493B-97B1-E9E3C3C85A8C}" srcOrd="0" destOrd="0" presId="urn:microsoft.com/office/officeart/2005/8/layout/hierarchy2"/>
    <dgm:cxn modelId="{42D5AD2B-FA01-4461-82D6-11DB59094ED9}" type="presParOf" srcId="{62EBAC34-6783-493B-97B1-E9E3C3C85A8C}" destId="{50FEABFE-9505-4955-9448-3CD9584DB293}" srcOrd="0" destOrd="0" presId="urn:microsoft.com/office/officeart/2005/8/layout/hierarchy2"/>
    <dgm:cxn modelId="{D18A9758-38A9-4811-9B49-ACCB6FB6AD08}" type="presParOf" srcId="{9B5512AA-CCE0-45BE-BB91-545ECB7DFA28}" destId="{AAEDAC3F-83AE-408E-8594-209B94A9F3C9}" srcOrd="1" destOrd="0" presId="urn:microsoft.com/office/officeart/2005/8/layout/hierarchy2"/>
    <dgm:cxn modelId="{41245BE9-83B3-4646-9770-63545F5FC546}" type="presParOf" srcId="{AAEDAC3F-83AE-408E-8594-209B94A9F3C9}" destId="{FC32385D-A124-4256-990A-DD98CB459A10}" srcOrd="0" destOrd="0" presId="urn:microsoft.com/office/officeart/2005/8/layout/hierarchy2"/>
    <dgm:cxn modelId="{2F886D28-8C68-4791-9F51-6992CDCB7FD5}" type="presParOf" srcId="{AAEDAC3F-83AE-408E-8594-209B94A9F3C9}" destId="{9D4F6C0B-2723-423C-8410-00ADAB776D60}" srcOrd="1" destOrd="0" presId="urn:microsoft.com/office/officeart/2005/8/layout/hierarchy2"/>
    <dgm:cxn modelId="{FB8566CC-0C87-4D0F-91E5-8087C0E55AF4}" type="presParOf" srcId="{9D4F6C0B-2723-423C-8410-00ADAB776D60}" destId="{7C7CBA96-B042-4671-BE4E-01B09E212BAD}" srcOrd="0" destOrd="0" presId="urn:microsoft.com/office/officeart/2005/8/layout/hierarchy2"/>
    <dgm:cxn modelId="{CD100D31-E5A6-4348-9293-5EEF97DAFEFD}" type="presParOf" srcId="{7C7CBA96-B042-4671-BE4E-01B09E212BAD}" destId="{17A7E9AE-4A40-4943-9C36-B36035E5C730}" srcOrd="0" destOrd="0" presId="urn:microsoft.com/office/officeart/2005/8/layout/hierarchy2"/>
    <dgm:cxn modelId="{9CACD5BF-5880-4CB3-B994-7658FCB73431}" type="presParOf" srcId="{9D4F6C0B-2723-423C-8410-00ADAB776D60}" destId="{08F380A1-61EC-4390-8D42-AF9F4123B642}" srcOrd="1" destOrd="0" presId="urn:microsoft.com/office/officeart/2005/8/layout/hierarchy2"/>
    <dgm:cxn modelId="{AA432709-11E3-436A-AC34-FA36B19A5B95}" type="presParOf" srcId="{08F380A1-61EC-4390-8D42-AF9F4123B642}" destId="{5CAF678C-360B-4A46-BC91-503D89F8CC77}" srcOrd="0" destOrd="0" presId="urn:microsoft.com/office/officeart/2005/8/layout/hierarchy2"/>
    <dgm:cxn modelId="{FEDC9818-8941-456F-ACC0-38042E5FC15E}" type="presParOf" srcId="{08F380A1-61EC-4390-8D42-AF9F4123B642}" destId="{4BCB3B36-7CAA-4E53-AB5A-082483884FB8}" srcOrd="1" destOrd="0" presId="urn:microsoft.com/office/officeart/2005/8/layout/hierarchy2"/>
    <dgm:cxn modelId="{67E05AFC-BEA6-41E4-9B37-8520C4038D16}" type="presParOf" srcId="{4BCB3B36-7CAA-4E53-AB5A-082483884FB8}" destId="{FE2A3133-4AF4-4570-B9DC-E56E4FABCF34}" srcOrd="0" destOrd="0" presId="urn:microsoft.com/office/officeart/2005/8/layout/hierarchy2"/>
    <dgm:cxn modelId="{B4F37A3C-7B03-4BA7-A799-E72DFB9AFAD2}" type="presParOf" srcId="{FE2A3133-4AF4-4570-B9DC-E56E4FABCF34}" destId="{B614B1C8-8137-4205-A99A-394E5F89901E}" srcOrd="0" destOrd="0" presId="urn:microsoft.com/office/officeart/2005/8/layout/hierarchy2"/>
    <dgm:cxn modelId="{2D8120B5-F804-4C34-9B48-8325E9756151}" type="presParOf" srcId="{4BCB3B36-7CAA-4E53-AB5A-082483884FB8}" destId="{D5200385-5984-4E0C-ABC1-B9F0CDCAE7C4}" srcOrd="1" destOrd="0" presId="urn:microsoft.com/office/officeart/2005/8/layout/hierarchy2"/>
    <dgm:cxn modelId="{8BAAA91B-77D4-400E-A946-306B253516FE}" type="presParOf" srcId="{D5200385-5984-4E0C-ABC1-B9F0CDCAE7C4}" destId="{0FB438C2-A352-4A4A-BA84-7002D9EC5E1B}" srcOrd="0" destOrd="0" presId="urn:microsoft.com/office/officeart/2005/8/layout/hierarchy2"/>
    <dgm:cxn modelId="{D4D801B9-9B57-4603-BF22-02FE7328771F}" type="presParOf" srcId="{D5200385-5984-4E0C-ABC1-B9F0CDCAE7C4}" destId="{CAB19D01-6659-4492-BA7E-149374EEECD6}" srcOrd="1" destOrd="0" presId="urn:microsoft.com/office/officeart/2005/8/layout/hierarchy2"/>
    <dgm:cxn modelId="{0EEFB7BB-2352-4D5A-A1EB-A6D8243183D2}" type="presParOf" srcId="{9027A962-1EFA-4D74-BA87-6046C155D03A}" destId="{AD9E8671-BBDB-4411-9AB2-35C569460C22}" srcOrd="4" destOrd="0" presId="urn:microsoft.com/office/officeart/2005/8/layout/hierarchy2"/>
    <dgm:cxn modelId="{8CE10EDF-B9BF-465D-A97B-1F496933977E}" type="presParOf" srcId="{AD9E8671-BBDB-4411-9AB2-35C569460C22}" destId="{A4AEBC40-D717-4EDF-9BD1-5299F6E41B79}" srcOrd="0" destOrd="0" presId="urn:microsoft.com/office/officeart/2005/8/layout/hierarchy2"/>
    <dgm:cxn modelId="{A45C4A1A-E9B7-4546-BDBE-561BE96E0D22}" type="presParOf" srcId="{9027A962-1EFA-4D74-BA87-6046C155D03A}" destId="{973E9110-DB74-4F1E-B932-EAD008085A40}" srcOrd="5" destOrd="0" presId="urn:microsoft.com/office/officeart/2005/8/layout/hierarchy2"/>
    <dgm:cxn modelId="{858FB097-23A0-4338-956C-F95606B2756B}" type="presParOf" srcId="{973E9110-DB74-4F1E-B932-EAD008085A40}" destId="{CA5C8EDB-0B84-4F59-85ED-77B82A7CE1FB}" srcOrd="0" destOrd="0" presId="urn:microsoft.com/office/officeart/2005/8/layout/hierarchy2"/>
    <dgm:cxn modelId="{CC0D3DAA-762A-4D7C-AE02-45FCB8613962}" type="presParOf" srcId="{973E9110-DB74-4F1E-B932-EAD008085A40}" destId="{DE96E919-4816-4E6C-AB93-CA4AFE07591C}" srcOrd="1" destOrd="0" presId="urn:microsoft.com/office/officeart/2005/8/layout/hierarchy2"/>
    <dgm:cxn modelId="{04833383-66E9-485E-9ED7-E1A208177A18}" type="presParOf" srcId="{DE96E919-4816-4E6C-AB93-CA4AFE07591C}" destId="{B3FED724-9FD3-4BDE-A1C5-F1D3D65DD533}" srcOrd="0" destOrd="0" presId="urn:microsoft.com/office/officeart/2005/8/layout/hierarchy2"/>
    <dgm:cxn modelId="{D3E73DC6-1346-42DF-8ACF-4EF61C427AD6}" type="presParOf" srcId="{B3FED724-9FD3-4BDE-A1C5-F1D3D65DD533}" destId="{661F1809-86A8-498C-9D34-094CE1045F62}" srcOrd="0" destOrd="0" presId="urn:microsoft.com/office/officeart/2005/8/layout/hierarchy2"/>
    <dgm:cxn modelId="{B54B22E7-F974-46B2-8C3D-EE6C5B313D3E}" type="presParOf" srcId="{DE96E919-4816-4E6C-AB93-CA4AFE07591C}" destId="{18384AD4-55DF-48E8-833C-D56D3EF75DE1}" srcOrd="1" destOrd="0" presId="urn:microsoft.com/office/officeart/2005/8/layout/hierarchy2"/>
    <dgm:cxn modelId="{7EB6980E-75A8-4F49-92B2-6F31C51EF4BF}" type="presParOf" srcId="{18384AD4-55DF-48E8-833C-D56D3EF75DE1}" destId="{F3928DF0-E3B0-4C6D-A5D0-CEB213CAA4B6}" srcOrd="0" destOrd="0" presId="urn:microsoft.com/office/officeart/2005/8/layout/hierarchy2"/>
    <dgm:cxn modelId="{2D4EC9C7-10F1-4AB9-AB9E-D05A1A70BE54}" type="presParOf" srcId="{18384AD4-55DF-48E8-833C-D56D3EF75DE1}" destId="{D765B5E8-0ADC-45B9-AFDC-E54274F64CD1}" srcOrd="1" destOrd="0" presId="urn:microsoft.com/office/officeart/2005/8/layout/hierarchy2"/>
  </dgm:cxnLst>
  <dgm:bg>
    <a:solidFill>
      <a:schemeClr val="bg1"/>
    </a:solidFill>
    <a:effectLst>
      <a:glow rad="139700">
        <a:schemeClr val="accent1">
          <a:satMod val="175000"/>
          <a:alpha val="40000"/>
        </a:schemeClr>
      </a:glow>
      <a:innerShdw blurRad="63500" dist="50800" dir="2700000">
        <a:prstClr val="black">
          <a:alpha val="50000"/>
        </a:prstClr>
      </a:innerShdw>
    </a:effectLst>
  </dgm:bg>
  <dgm:whole>
    <a:ln>
      <a:solidFill>
        <a:schemeClr val="bg1"/>
      </a:solidFill>
      <a:round/>
    </a:ln>
  </dgm:whole>
</dgm:dataModel>
</file>

<file path=ppt/diagrams/data5.xml><?xml version="1.0" encoding="utf-8"?>
<dgm:dataModel xmlns:dgm="http://schemas.openxmlformats.org/drawingml/2006/diagram" xmlns:a="http://schemas.openxmlformats.org/drawingml/2006/main">
  <dgm:ptLst>
    <dgm:pt modelId="{C768E19B-A0E7-43BF-9842-AC2B6CDECFAC}" type="doc">
      <dgm:prSet loTypeId="urn:microsoft.com/office/officeart/2005/8/layout/target3" loCatId="list" qsTypeId="urn:microsoft.com/office/officeart/2005/8/quickstyle/3d3" qsCatId="3D" csTypeId="urn:microsoft.com/office/officeart/2005/8/colors/colorful1" csCatId="colorful"/>
      <dgm:spPr/>
      <dgm:t>
        <a:bodyPr/>
        <a:lstStyle/>
        <a:p>
          <a:endParaRPr lang="en-US"/>
        </a:p>
      </dgm:t>
    </dgm:pt>
    <dgm:pt modelId="{B261248F-E641-445D-B02A-AC56BB9D624F}">
      <dgm:prSet/>
      <dgm:spPr/>
      <dgm:t>
        <a:bodyPr/>
        <a:lstStyle/>
        <a:p>
          <a:pPr rtl="0"/>
          <a:r>
            <a:rPr lang="en-US" dirty="0" smtClean="0"/>
            <a:t>Code generation for CSLA</a:t>
          </a:r>
          <a:endParaRPr lang="en-US" dirty="0"/>
        </a:p>
      </dgm:t>
    </dgm:pt>
    <dgm:pt modelId="{F6C3CF27-11C4-4CB8-90CD-CA867190CEFD}" type="parTrans" cxnId="{316479A3-7622-4614-BC9E-5AF340DCFCA4}">
      <dgm:prSet/>
      <dgm:spPr/>
      <dgm:t>
        <a:bodyPr/>
        <a:lstStyle/>
        <a:p>
          <a:endParaRPr lang="en-US"/>
        </a:p>
      </dgm:t>
    </dgm:pt>
    <dgm:pt modelId="{E8B4618C-2BEF-4FCA-BA1C-222614052275}" type="sibTrans" cxnId="{316479A3-7622-4614-BC9E-5AF340DCFCA4}">
      <dgm:prSet/>
      <dgm:spPr/>
      <dgm:t>
        <a:bodyPr/>
        <a:lstStyle/>
        <a:p>
          <a:endParaRPr lang="en-US"/>
        </a:p>
      </dgm:t>
    </dgm:pt>
    <dgm:pt modelId="{024A1DB9-8595-4E29-A31B-20F462345114}">
      <dgm:prSet/>
      <dgm:spPr/>
      <dgm:t>
        <a:bodyPr/>
        <a:lstStyle/>
        <a:p>
          <a:pPr rtl="0"/>
          <a:r>
            <a:rPr lang="en-US" dirty="0" smtClean="0"/>
            <a:t>Validation</a:t>
          </a:r>
          <a:endParaRPr lang="en-US" dirty="0"/>
        </a:p>
      </dgm:t>
    </dgm:pt>
    <dgm:pt modelId="{CC69522E-788F-47C1-8903-AF390DF62221}" type="parTrans" cxnId="{44E1ACF3-5252-41C2-87F5-0DBAA587B569}">
      <dgm:prSet/>
      <dgm:spPr/>
      <dgm:t>
        <a:bodyPr/>
        <a:lstStyle/>
        <a:p>
          <a:endParaRPr lang="en-US"/>
        </a:p>
      </dgm:t>
    </dgm:pt>
    <dgm:pt modelId="{63AFA3C7-CBC0-47DE-8FD8-7BC75ED0543D}" type="sibTrans" cxnId="{44E1ACF3-5252-41C2-87F5-0DBAA587B569}">
      <dgm:prSet/>
      <dgm:spPr/>
      <dgm:t>
        <a:bodyPr/>
        <a:lstStyle/>
        <a:p>
          <a:endParaRPr lang="en-US"/>
        </a:p>
      </dgm:t>
    </dgm:pt>
    <dgm:pt modelId="{6A788FCC-4D78-4893-82E9-9236CA9FC478}">
      <dgm:prSet/>
      <dgm:spPr/>
      <dgm:t>
        <a:bodyPr/>
        <a:lstStyle/>
        <a:p>
          <a:pPr rtl="0"/>
          <a:r>
            <a:rPr lang="en-US" dirty="0" smtClean="0"/>
            <a:t>Binding</a:t>
          </a:r>
          <a:endParaRPr lang="en-US" dirty="0"/>
        </a:p>
      </dgm:t>
    </dgm:pt>
    <dgm:pt modelId="{43774E5B-4284-47D0-AB57-56B2BCA3C984}" type="parTrans" cxnId="{94632394-1E19-4B93-8A69-F43A298CF461}">
      <dgm:prSet/>
      <dgm:spPr/>
      <dgm:t>
        <a:bodyPr/>
        <a:lstStyle/>
        <a:p>
          <a:endParaRPr lang="en-US"/>
        </a:p>
      </dgm:t>
    </dgm:pt>
    <dgm:pt modelId="{62484EEA-2F82-4DCD-8D5C-3BF7429D2F74}" type="sibTrans" cxnId="{94632394-1E19-4B93-8A69-F43A298CF461}">
      <dgm:prSet/>
      <dgm:spPr/>
      <dgm:t>
        <a:bodyPr/>
        <a:lstStyle/>
        <a:p>
          <a:endParaRPr lang="en-US"/>
        </a:p>
      </dgm:t>
    </dgm:pt>
    <dgm:pt modelId="{F0F60816-EDF9-436D-8196-2CC2238DE989}" type="pres">
      <dgm:prSet presAssocID="{C768E19B-A0E7-43BF-9842-AC2B6CDECFAC}" presName="Name0" presStyleCnt="0">
        <dgm:presLayoutVars>
          <dgm:chMax val="7"/>
          <dgm:dir/>
          <dgm:animLvl val="lvl"/>
          <dgm:resizeHandles val="exact"/>
        </dgm:presLayoutVars>
      </dgm:prSet>
      <dgm:spPr/>
      <dgm:t>
        <a:bodyPr/>
        <a:lstStyle/>
        <a:p>
          <a:endParaRPr lang="en-US"/>
        </a:p>
      </dgm:t>
    </dgm:pt>
    <dgm:pt modelId="{14B07968-997E-42C0-B466-3833FE8684AF}" type="pres">
      <dgm:prSet presAssocID="{B261248F-E641-445D-B02A-AC56BB9D624F}" presName="circle1" presStyleLbl="node1" presStyleIdx="0" presStyleCnt="3"/>
      <dgm:spPr/>
    </dgm:pt>
    <dgm:pt modelId="{89DFEB2E-BCCD-4BB4-8994-D295CEE26EF3}" type="pres">
      <dgm:prSet presAssocID="{B261248F-E641-445D-B02A-AC56BB9D624F}" presName="space" presStyleCnt="0"/>
      <dgm:spPr/>
    </dgm:pt>
    <dgm:pt modelId="{8FE740EC-D951-4F6B-BE1C-CBE846759A35}" type="pres">
      <dgm:prSet presAssocID="{B261248F-E641-445D-B02A-AC56BB9D624F}" presName="rect1" presStyleLbl="alignAcc1" presStyleIdx="0" presStyleCnt="3"/>
      <dgm:spPr/>
      <dgm:t>
        <a:bodyPr/>
        <a:lstStyle/>
        <a:p>
          <a:endParaRPr lang="en-US"/>
        </a:p>
      </dgm:t>
    </dgm:pt>
    <dgm:pt modelId="{230C0098-1B2E-4CAB-A77E-8A43F0C37411}" type="pres">
      <dgm:prSet presAssocID="{024A1DB9-8595-4E29-A31B-20F462345114}" presName="vertSpace2" presStyleLbl="node1" presStyleIdx="0" presStyleCnt="3"/>
      <dgm:spPr/>
    </dgm:pt>
    <dgm:pt modelId="{059A0E73-DDBF-4308-8CB5-050DCB273F03}" type="pres">
      <dgm:prSet presAssocID="{024A1DB9-8595-4E29-A31B-20F462345114}" presName="circle2" presStyleLbl="node1" presStyleIdx="1" presStyleCnt="3"/>
      <dgm:spPr/>
    </dgm:pt>
    <dgm:pt modelId="{A1947ACE-C4FF-417C-B459-2B41ED576B2B}" type="pres">
      <dgm:prSet presAssocID="{024A1DB9-8595-4E29-A31B-20F462345114}" presName="rect2" presStyleLbl="alignAcc1" presStyleIdx="1" presStyleCnt="3"/>
      <dgm:spPr/>
      <dgm:t>
        <a:bodyPr/>
        <a:lstStyle/>
        <a:p>
          <a:endParaRPr lang="en-US"/>
        </a:p>
      </dgm:t>
    </dgm:pt>
    <dgm:pt modelId="{653B0C97-4F8A-417A-9E8D-730787C196DC}" type="pres">
      <dgm:prSet presAssocID="{6A788FCC-4D78-4893-82E9-9236CA9FC478}" presName="vertSpace3" presStyleLbl="node1" presStyleIdx="1" presStyleCnt="3"/>
      <dgm:spPr/>
    </dgm:pt>
    <dgm:pt modelId="{0471A12A-2E2B-4177-A01B-6ECD8043F34E}" type="pres">
      <dgm:prSet presAssocID="{6A788FCC-4D78-4893-82E9-9236CA9FC478}" presName="circle3" presStyleLbl="node1" presStyleIdx="2" presStyleCnt="3"/>
      <dgm:spPr/>
    </dgm:pt>
    <dgm:pt modelId="{9051A1C6-0AFC-48A7-A607-85F15830F508}" type="pres">
      <dgm:prSet presAssocID="{6A788FCC-4D78-4893-82E9-9236CA9FC478}" presName="rect3" presStyleLbl="alignAcc1" presStyleIdx="2" presStyleCnt="3"/>
      <dgm:spPr/>
      <dgm:t>
        <a:bodyPr/>
        <a:lstStyle/>
        <a:p>
          <a:endParaRPr lang="en-US"/>
        </a:p>
      </dgm:t>
    </dgm:pt>
    <dgm:pt modelId="{93950B7B-B294-4104-8669-37F97BE96BB7}" type="pres">
      <dgm:prSet presAssocID="{B261248F-E641-445D-B02A-AC56BB9D624F}" presName="rect1ParTxNoCh" presStyleLbl="alignAcc1" presStyleIdx="2" presStyleCnt="3">
        <dgm:presLayoutVars>
          <dgm:chMax val="1"/>
          <dgm:bulletEnabled val="1"/>
        </dgm:presLayoutVars>
      </dgm:prSet>
      <dgm:spPr/>
      <dgm:t>
        <a:bodyPr/>
        <a:lstStyle/>
        <a:p>
          <a:endParaRPr lang="en-US"/>
        </a:p>
      </dgm:t>
    </dgm:pt>
    <dgm:pt modelId="{FEFE3AD0-355C-44DC-9AC3-DA167EB12215}" type="pres">
      <dgm:prSet presAssocID="{024A1DB9-8595-4E29-A31B-20F462345114}" presName="rect2ParTxNoCh" presStyleLbl="alignAcc1" presStyleIdx="2" presStyleCnt="3">
        <dgm:presLayoutVars>
          <dgm:chMax val="1"/>
          <dgm:bulletEnabled val="1"/>
        </dgm:presLayoutVars>
      </dgm:prSet>
      <dgm:spPr/>
      <dgm:t>
        <a:bodyPr/>
        <a:lstStyle/>
        <a:p>
          <a:endParaRPr lang="en-US"/>
        </a:p>
      </dgm:t>
    </dgm:pt>
    <dgm:pt modelId="{D19FC12C-F743-4EC6-ABC9-03504C9A3E12}" type="pres">
      <dgm:prSet presAssocID="{6A788FCC-4D78-4893-82E9-9236CA9FC478}" presName="rect3ParTxNoCh" presStyleLbl="alignAcc1" presStyleIdx="2" presStyleCnt="3">
        <dgm:presLayoutVars>
          <dgm:chMax val="1"/>
          <dgm:bulletEnabled val="1"/>
        </dgm:presLayoutVars>
      </dgm:prSet>
      <dgm:spPr/>
      <dgm:t>
        <a:bodyPr/>
        <a:lstStyle/>
        <a:p>
          <a:endParaRPr lang="en-US"/>
        </a:p>
      </dgm:t>
    </dgm:pt>
  </dgm:ptLst>
  <dgm:cxnLst>
    <dgm:cxn modelId="{227F017A-0304-41CE-A15A-476F91F577C8}" type="presOf" srcId="{024A1DB9-8595-4E29-A31B-20F462345114}" destId="{A1947ACE-C4FF-417C-B459-2B41ED576B2B}" srcOrd="0" destOrd="0" presId="urn:microsoft.com/office/officeart/2005/8/layout/target3"/>
    <dgm:cxn modelId="{B5CED596-3C9E-45C4-82B8-B834BE01CF87}" type="presOf" srcId="{6A788FCC-4D78-4893-82E9-9236CA9FC478}" destId="{D19FC12C-F743-4EC6-ABC9-03504C9A3E12}" srcOrd="1" destOrd="0" presId="urn:microsoft.com/office/officeart/2005/8/layout/target3"/>
    <dgm:cxn modelId="{12E7943C-2247-44BA-9E1E-441BFC1D5FD3}" type="presOf" srcId="{C768E19B-A0E7-43BF-9842-AC2B6CDECFAC}" destId="{F0F60816-EDF9-436D-8196-2CC2238DE989}" srcOrd="0" destOrd="0" presId="urn:microsoft.com/office/officeart/2005/8/layout/target3"/>
    <dgm:cxn modelId="{94632394-1E19-4B93-8A69-F43A298CF461}" srcId="{C768E19B-A0E7-43BF-9842-AC2B6CDECFAC}" destId="{6A788FCC-4D78-4893-82E9-9236CA9FC478}" srcOrd="2" destOrd="0" parTransId="{43774E5B-4284-47D0-AB57-56B2BCA3C984}" sibTransId="{62484EEA-2F82-4DCD-8D5C-3BF7429D2F74}"/>
    <dgm:cxn modelId="{D8D88C8D-6207-47AF-80F0-7BB7AD684ADC}" type="presOf" srcId="{B261248F-E641-445D-B02A-AC56BB9D624F}" destId="{93950B7B-B294-4104-8669-37F97BE96BB7}" srcOrd="1" destOrd="0" presId="urn:microsoft.com/office/officeart/2005/8/layout/target3"/>
    <dgm:cxn modelId="{316479A3-7622-4614-BC9E-5AF340DCFCA4}" srcId="{C768E19B-A0E7-43BF-9842-AC2B6CDECFAC}" destId="{B261248F-E641-445D-B02A-AC56BB9D624F}" srcOrd="0" destOrd="0" parTransId="{F6C3CF27-11C4-4CB8-90CD-CA867190CEFD}" sibTransId="{E8B4618C-2BEF-4FCA-BA1C-222614052275}"/>
    <dgm:cxn modelId="{57A1564F-B61F-4618-BE60-1E5C69A71590}" type="presOf" srcId="{B261248F-E641-445D-B02A-AC56BB9D624F}" destId="{8FE740EC-D951-4F6B-BE1C-CBE846759A35}" srcOrd="0" destOrd="0" presId="urn:microsoft.com/office/officeart/2005/8/layout/target3"/>
    <dgm:cxn modelId="{D7E3C377-8BFA-448B-8EB5-68F913D18BBA}" type="presOf" srcId="{6A788FCC-4D78-4893-82E9-9236CA9FC478}" destId="{9051A1C6-0AFC-48A7-A607-85F15830F508}" srcOrd="0" destOrd="0" presId="urn:microsoft.com/office/officeart/2005/8/layout/target3"/>
    <dgm:cxn modelId="{44E1ACF3-5252-41C2-87F5-0DBAA587B569}" srcId="{C768E19B-A0E7-43BF-9842-AC2B6CDECFAC}" destId="{024A1DB9-8595-4E29-A31B-20F462345114}" srcOrd="1" destOrd="0" parTransId="{CC69522E-788F-47C1-8903-AF390DF62221}" sibTransId="{63AFA3C7-CBC0-47DE-8FD8-7BC75ED0543D}"/>
    <dgm:cxn modelId="{7B3154D8-94D8-4521-A483-EC684D12434D}" type="presOf" srcId="{024A1DB9-8595-4E29-A31B-20F462345114}" destId="{FEFE3AD0-355C-44DC-9AC3-DA167EB12215}" srcOrd="1" destOrd="0" presId="urn:microsoft.com/office/officeart/2005/8/layout/target3"/>
    <dgm:cxn modelId="{6A8F8343-95FD-44E8-99B0-E1CB69C96896}" type="presParOf" srcId="{F0F60816-EDF9-436D-8196-2CC2238DE989}" destId="{14B07968-997E-42C0-B466-3833FE8684AF}" srcOrd="0" destOrd="0" presId="urn:microsoft.com/office/officeart/2005/8/layout/target3"/>
    <dgm:cxn modelId="{DA00CDF1-DC4A-410B-891C-84BD958BB31F}" type="presParOf" srcId="{F0F60816-EDF9-436D-8196-2CC2238DE989}" destId="{89DFEB2E-BCCD-4BB4-8994-D295CEE26EF3}" srcOrd="1" destOrd="0" presId="urn:microsoft.com/office/officeart/2005/8/layout/target3"/>
    <dgm:cxn modelId="{25BC61F8-B84D-45AC-824E-B8C9BB6C73FC}" type="presParOf" srcId="{F0F60816-EDF9-436D-8196-2CC2238DE989}" destId="{8FE740EC-D951-4F6B-BE1C-CBE846759A35}" srcOrd="2" destOrd="0" presId="urn:microsoft.com/office/officeart/2005/8/layout/target3"/>
    <dgm:cxn modelId="{D8BF9788-6B98-4615-B44E-0B06542FE574}" type="presParOf" srcId="{F0F60816-EDF9-436D-8196-2CC2238DE989}" destId="{230C0098-1B2E-4CAB-A77E-8A43F0C37411}" srcOrd="3" destOrd="0" presId="urn:microsoft.com/office/officeart/2005/8/layout/target3"/>
    <dgm:cxn modelId="{A4739DDD-B1D8-452B-A8FF-4863343B2A29}" type="presParOf" srcId="{F0F60816-EDF9-436D-8196-2CC2238DE989}" destId="{059A0E73-DDBF-4308-8CB5-050DCB273F03}" srcOrd="4" destOrd="0" presId="urn:microsoft.com/office/officeart/2005/8/layout/target3"/>
    <dgm:cxn modelId="{AF3CEF43-ECA9-4851-A5C6-3BA5463092E3}" type="presParOf" srcId="{F0F60816-EDF9-436D-8196-2CC2238DE989}" destId="{A1947ACE-C4FF-417C-B459-2B41ED576B2B}" srcOrd="5" destOrd="0" presId="urn:microsoft.com/office/officeart/2005/8/layout/target3"/>
    <dgm:cxn modelId="{DDD88DC3-F9E7-4661-A97C-30557888CE8B}" type="presParOf" srcId="{F0F60816-EDF9-436D-8196-2CC2238DE989}" destId="{653B0C97-4F8A-417A-9E8D-730787C196DC}" srcOrd="6" destOrd="0" presId="urn:microsoft.com/office/officeart/2005/8/layout/target3"/>
    <dgm:cxn modelId="{268405BE-D30E-4421-826C-761B8CE74117}" type="presParOf" srcId="{F0F60816-EDF9-436D-8196-2CC2238DE989}" destId="{0471A12A-2E2B-4177-A01B-6ECD8043F34E}" srcOrd="7" destOrd="0" presId="urn:microsoft.com/office/officeart/2005/8/layout/target3"/>
    <dgm:cxn modelId="{68D805FE-37B9-4B37-805E-79D87B54208B}" type="presParOf" srcId="{F0F60816-EDF9-436D-8196-2CC2238DE989}" destId="{9051A1C6-0AFC-48A7-A607-85F15830F508}" srcOrd="8" destOrd="0" presId="urn:microsoft.com/office/officeart/2005/8/layout/target3"/>
    <dgm:cxn modelId="{48377569-A557-44BB-BDFE-AFFD67B188F0}" type="presParOf" srcId="{F0F60816-EDF9-436D-8196-2CC2238DE989}" destId="{93950B7B-B294-4104-8669-37F97BE96BB7}" srcOrd="9" destOrd="0" presId="urn:microsoft.com/office/officeart/2005/8/layout/target3"/>
    <dgm:cxn modelId="{5B51399A-926C-4D47-884A-9E9B0011C92E}" type="presParOf" srcId="{F0F60816-EDF9-436D-8196-2CC2238DE989}" destId="{FEFE3AD0-355C-44DC-9AC3-DA167EB12215}" srcOrd="10" destOrd="0" presId="urn:microsoft.com/office/officeart/2005/8/layout/target3"/>
    <dgm:cxn modelId="{B1394B35-0978-46AF-86ED-9B3A87229957}" type="presParOf" srcId="{F0F60816-EDF9-436D-8196-2CC2238DE989}" destId="{D19FC12C-F743-4EC6-ABC9-03504C9A3E12}" srcOrd="11" destOrd="0" presId="urn:microsoft.com/office/officeart/2005/8/layout/target3"/>
  </dgm:cxnLst>
  <dgm:bg/>
  <dgm:whole/>
</dgm:dataModel>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cs typeface="+mn-cs"/>
              </a:defRPr>
            </a:lvl1pPr>
          </a:lstStyle>
          <a:p>
            <a:pPr>
              <a:defRPr/>
            </a:pPr>
            <a:endParaRPr lang="en-US"/>
          </a:p>
        </p:txBody>
      </p:sp>
      <p:sp>
        <p:nvSpPr>
          <p:cNvPr id="56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cs typeface="+mn-cs"/>
              </a:defRPr>
            </a:lvl1pPr>
          </a:lstStyle>
          <a:p>
            <a:pPr>
              <a:defRPr/>
            </a:pPr>
            <a:endParaRPr lang="en-US"/>
          </a:p>
        </p:txBody>
      </p:sp>
      <p:sp>
        <p:nvSpPr>
          <p:cNvPr id="56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cs typeface="+mn-cs"/>
              </a:defRPr>
            </a:lvl1pPr>
          </a:lstStyle>
          <a:p>
            <a:pPr>
              <a:defRPr/>
            </a:pPr>
            <a:endParaRPr lang="en-US"/>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cs typeface="+mn-cs"/>
              </a:defRPr>
            </a:lvl1pPr>
          </a:lstStyle>
          <a:p>
            <a:pPr>
              <a:defRPr/>
            </a:pPr>
            <a:fld id="{A9AB24C0-5F88-4E69-9503-853460D4384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cs typeface="+mn-cs"/>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cs typeface="+mn-cs"/>
              </a:defRPr>
            </a:lvl1pPr>
          </a:lstStyle>
          <a:p>
            <a:pPr>
              <a:defRPr/>
            </a:pPr>
            <a:fld id="{F6DB8571-5645-481B-9365-7ECEFE6470E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p>
            <a:pPr>
              <a:defRPr/>
            </a:pPr>
            <a:fld id="{0BFE890C-F986-4004-80F3-68EEDDC62C68}" type="slidenum">
              <a:rPr lang="en-US" smtClean="0">
                <a:latin typeface="Arial" pitchFamily="34" charset="0"/>
              </a:rPr>
              <a:pPr>
                <a:defRPr/>
              </a:pPr>
              <a:t>2</a:t>
            </a:fld>
            <a:endParaRPr lang="en-US" smtClean="0">
              <a:latin typeface="Arial" pitchFamily="3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lnSpc>
                <a:spcPct val="80000"/>
              </a:lnSpc>
            </a:pPr>
            <a:r>
              <a:rPr lang="en-US" sz="800" dirty="0" smtClean="0"/>
              <a:t>The first thing we are going to look at is why we care</a:t>
            </a:r>
            <a:r>
              <a:rPr lang="en-US" sz="800" baseline="0" dirty="0" smtClean="0"/>
              <a:t> about CSLA or why we may want to care about CSLA.  We’ll look at some of the problems it is trying to solve and some of the side benefits of using it.</a:t>
            </a:r>
            <a:endParaRPr lang="en-US" sz="8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6DB8571-5645-481B-9365-7ECEFE6470E1}"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large development</a:t>
            </a:r>
            <a:r>
              <a:rPr lang="en-US" baseline="0" dirty="0" smtClean="0"/>
              <a:t> teams there are usually silos.  It is just inevitable.  As developers shuffle through teams because of turn over or promotions, long standing code bases become hard to manage over time without standards.  Standards are the key to keeping things on track.  More times than not each team has their own internal standards and moving someone from team to team isn’t always that easy.  Because of that there is low reusability among teams and it is hard to bring in new developers to an existing project.  The reason is because the project isn’t structured the way the new person on the team thinks.   CSLA helps to address these issues by providing a consistent business framework to jump start application development and create consistency among software development teams.</a:t>
            </a:r>
            <a:endParaRPr lang="en-US" dirty="0"/>
          </a:p>
        </p:txBody>
      </p:sp>
      <p:sp>
        <p:nvSpPr>
          <p:cNvPr id="4" name="Slide Number Placeholder 3"/>
          <p:cNvSpPr>
            <a:spLocks noGrp="1"/>
          </p:cNvSpPr>
          <p:nvPr>
            <p:ph type="sldNum" sz="quarter" idx="10"/>
          </p:nvPr>
        </p:nvSpPr>
        <p:spPr/>
        <p:txBody>
          <a:bodyPr/>
          <a:lstStyle/>
          <a:p>
            <a:pPr>
              <a:defRPr/>
            </a:pPr>
            <a:fld id="{F6DB8571-5645-481B-9365-7ECEFE6470E1}"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hape 4"/>
          <p:cNvSpPr>
            <a:spLocks noGrp="1" noChangeArrowheads="1"/>
          </p:cNvSpPr>
          <p:nvPr>
            <p:ph type="sldNum" sz="quarter" idx="5"/>
          </p:nvPr>
        </p:nvSpPr>
        <p:spPr/>
        <p:txBody>
          <a:bodyPr/>
          <a:lstStyle/>
          <a:p>
            <a:pPr>
              <a:defRPr/>
            </a:pPr>
            <a:fld id="{F33AA1C6-524C-4B6D-BA92-7A24F4983FF5}" type="slidenum">
              <a:rPr lang="en-US" smtClean="0">
                <a:latin typeface="Arial" pitchFamily="34" charset="0"/>
              </a:rPr>
              <a:pPr>
                <a:defRPr/>
              </a:pPr>
              <a:t>6</a:t>
            </a:fld>
            <a:endParaRPr lang="en-US" smtClean="0">
              <a:latin typeface="Arial" pitchFamily="34" charset="0"/>
            </a:endParaRPr>
          </a:p>
        </p:txBody>
      </p:sp>
      <p:sp>
        <p:nvSpPr>
          <p:cNvPr id="38915" name="Rectangle 23553"/>
          <p:cNvSpPr>
            <a:spLocks noGrp="1" noRot="1" noChangeAspect="1" noChangeArrowheads="1" noTextEdit="1"/>
          </p:cNvSpPr>
          <p:nvPr>
            <p:ph type="sldImg"/>
          </p:nvPr>
        </p:nvSpPr>
        <p:spPr>
          <a:ln cap="flat">
            <a:headEnd type="none" w="med" len="med"/>
            <a:tailEnd type="none" w="med" len="med"/>
          </a:ln>
        </p:spPr>
      </p:sp>
      <p:sp>
        <p:nvSpPr>
          <p:cNvPr id="38916" name="Rectangle 276482"/>
          <p:cNvSpPr>
            <a:spLocks noGrp="1" noChangeArrowheads="1"/>
          </p:cNvSpPr>
          <p:nvPr>
            <p:ph type="body" idx="1"/>
          </p:nvPr>
        </p:nvSpPr>
        <p:spPr>
          <a:noFill/>
          <a:ln/>
        </p:spPr>
        <p:txBody>
          <a:bodyPr/>
          <a:lstStyle/>
          <a:p>
            <a:pPr eaLnBrk="1" hangingPunct="1"/>
            <a:r>
              <a:rPr lang="en-US" dirty="0" smtClean="0"/>
              <a:t>CSLA stands for Component</a:t>
            </a:r>
            <a:r>
              <a:rPr lang="en-US" baseline="0" dirty="0" smtClean="0"/>
              <a:t> Scalable Logical Architecture (click)</a:t>
            </a:r>
          </a:p>
          <a:p>
            <a:pPr eaLnBrk="1" hangingPunct="1"/>
            <a:endParaRPr lang="en-US" baseline="0" dirty="0" smtClean="0"/>
          </a:p>
          <a:p>
            <a:pPr eaLnBrk="1" hangingPunct="1"/>
            <a:r>
              <a:rPr lang="en-US" baseline="0" dirty="0" smtClean="0"/>
              <a:t>We are going to take the acronym and start with the bottom two items:  Scalable and Logical.  The reason </a:t>
            </a:r>
            <a:r>
              <a:rPr lang="en-US" baseline="0" dirty="0" smtClean="0"/>
              <a:t>we are going to start there is because </a:t>
            </a:r>
            <a:r>
              <a:rPr lang="en-US" baseline="0" dirty="0" smtClean="0"/>
              <a:t>CSLA gets its </a:t>
            </a:r>
            <a:r>
              <a:rPr lang="en-US" baseline="0" dirty="0" smtClean="0"/>
              <a:t>roots </a:t>
            </a:r>
            <a:r>
              <a:rPr lang="en-US" baseline="0" dirty="0" smtClean="0"/>
              <a:t>primarily here first and it is this part in how we build applications that makes CSLA make a lot of sense. (click)</a:t>
            </a: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applications are made</a:t>
            </a:r>
            <a:r>
              <a:rPr lang="en-US" baseline="0" dirty="0" smtClean="0"/>
              <a:t> up of three logical units.  UI, Objects, and database.  How and where we put these pieces of the application together dictate how we write our code.  For example, if I am writing an application that runs on the desktop, this is pretty easy.  But, if my UI is a Smart Client that interacts with a middle tier of services which then communicate to the database, I’m going to think about doing it totally different.  (click)</a:t>
            </a:r>
          </a:p>
          <a:p>
            <a:endParaRPr lang="en-US" baseline="0" dirty="0" smtClean="0"/>
          </a:p>
          <a:p>
            <a:r>
              <a:rPr lang="en-US" baseline="0" dirty="0" smtClean="0"/>
              <a:t>With CSLA you really don’t have to think about how you are going to deploy the application first.  These is where the terms “Logical Architecture” come into play.  </a:t>
            </a:r>
            <a:endParaRPr lang="en-US" dirty="0"/>
          </a:p>
        </p:txBody>
      </p:sp>
      <p:sp>
        <p:nvSpPr>
          <p:cNvPr id="4" name="Slide Number Placeholder 3"/>
          <p:cNvSpPr>
            <a:spLocks noGrp="1"/>
          </p:cNvSpPr>
          <p:nvPr>
            <p:ph type="sldNum" sz="quarter" idx="10"/>
          </p:nvPr>
        </p:nvSpPr>
        <p:spPr/>
        <p:txBody>
          <a:bodyPr/>
          <a:lstStyle/>
          <a:p>
            <a:pPr>
              <a:defRPr/>
            </a:pPr>
            <a:fld id="{F6DB8571-5645-481B-9365-7ECEFE6470E1}"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Let’s take an example of a standard</a:t>
            </a:r>
            <a:r>
              <a:rPr lang="en-US" baseline="0" dirty="0" smtClean="0"/>
              <a:t> Fat Client application.  As developers we always start with a single tier application.  Our UI, database and objects are all on our local machine. </a:t>
            </a:r>
            <a:r>
              <a:rPr lang="en-US" baseline="0" dirty="0" smtClean="0"/>
              <a:t>If we look at these same components that make up this application, and turn this application into a Web Application watch what happens.</a:t>
            </a:r>
            <a:endParaRPr lang="en-US" dirty="0" smtClean="0"/>
          </a:p>
          <a:p>
            <a:r>
              <a:rPr lang="en-US" baseline="0" dirty="0" smtClean="0"/>
              <a:t>(click)</a:t>
            </a:r>
          </a:p>
          <a:p>
            <a:endParaRPr lang="en-US" baseline="0" dirty="0" smtClean="0"/>
          </a:p>
          <a:p>
            <a:r>
              <a:rPr lang="en-US" baseline="0" dirty="0" smtClean="0"/>
              <a:t>The database is moved out but our UI and business objects remain on the server.  This deployment scenario isn’t that hard to support, but it is hard to scale.  But what if we wanted to turn this into a three tiered deployment where we introduce an application server.  This is where a lot of developers get into trouble as they don’t have a good way to move from one to the next.  </a:t>
            </a:r>
          </a:p>
          <a:p>
            <a:r>
              <a:rPr lang="en-US" baseline="0" dirty="0" smtClean="0"/>
              <a:t>(click)</a:t>
            </a:r>
          </a:p>
          <a:p>
            <a:endParaRPr lang="en-US" baseline="0" dirty="0" smtClean="0"/>
          </a:p>
          <a:p>
            <a:r>
              <a:rPr lang="en-US" baseline="0" dirty="0" smtClean="0"/>
              <a:t>Let’s redeploy the application again differently.</a:t>
            </a:r>
          </a:p>
          <a:p>
            <a:r>
              <a:rPr lang="en-US" baseline="0" dirty="0" smtClean="0"/>
              <a:t>(click)</a:t>
            </a:r>
          </a:p>
          <a:p>
            <a:endParaRPr lang="en-US" baseline="0" dirty="0" smtClean="0"/>
          </a:p>
          <a:p>
            <a:r>
              <a:rPr lang="en-US" baseline="0" dirty="0" smtClean="0"/>
              <a:t>This time we’ll deploy it to simulate a Smart Client.  </a:t>
            </a:r>
          </a:p>
          <a:p>
            <a:r>
              <a:rPr lang="en-US" baseline="0" dirty="0" smtClean="0"/>
              <a:t>(click)</a:t>
            </a:r>
          </a:p>
          <a:p>
            <a:endParaRPr lang="en-US" baseline="0" dirty="0" smtClean="0"/>
          </a:p>
          <a:p>
            <a:r>
              <a:rPr lang="en-US" baseline="0" dirty="0" smtClean="0"/>
              <a:t>The first thing we’ll do is move our business objects that are </a:t>
            </a:r>
            <a:r>
              <a:rPr lang="en-US" baseline="0" dirty="0" err="1" smtClean="0"/>
              <a:t>CSLA.Net</a:t>
            </a:r>
            <a:r>
              <a:rPr lang="en-US" baseline="0" dirty="0" smtClean="0"/>
              <a:t> objects to an Application Server. Typically we think of this as IIS.</a:t>
            </a:r>
          </a:p>
          <a:p>
            <a:r>
              <a:rPr lang="en-US" baseline="0" dirty="0" smtClean="0"/>
              <a:t>(click)</a:t>
            </a:r>
          </a:p>
          <a:p>
            <a:endParaRPr lang="en-US" baseline="0" dirty="0" smtClean="0"/>
          </a:p>
          <a:p>
            <a:r>
              <a:rPr lang="en-US" baseline="0" dirty="0" smtClean="0"/>
              <a:t>Next we’ll move our database up to simulate an enterprise type of database.</a:t>
            </a:r>
          </a:p>
          <a:p>
            <a:r>
              <a:rPr lang="en-US" baseline="0" dirty="0" smtClean="0"/>
              <a:t>(click)</a:t>
            </a:r>
          </a:p>
          <a:p>
            <a:endParaRPr lang="en-US" baseline="0" dirty="0" smtClean="0"/>
          </a:p>
          <a:p>
            <a:r>
              <a:rPr lang="en-US" baseline="0" dirty="0" smtClean="0"/>
              <a:t>Then we’ll connect these three layers of our application.</a:t>
            </a:r>
          </a:p>
          <a:p>
            <a:r>
              <a:rPr lang="en-US" baseline="0" dirty="0" smtClean="0"/>
              <a:t>(click)</a:t>
            </a:r>
          </a:p>
          <a:p>
            <a:endParaRPr lang="en-US" baseline="0" dirty="0" smtClean="0"/>
          </a:p>
          <a:p>
            <a:r>
              <a:rPr lang="en-US" baseline="0" dirty="0" smtClean="0"/>
              <a:t>The question is, how does this work.  To simulate how CSLA helps in this situation let’s pretend we have an object in our client.  For example a user clicks on a button in the UI to view a Loan Application.</a:t>
            </a:r>
          </a:p>
          <a:p>
            <a:r>
              <a:rPr lang="en-US" baseline="0" dirty="0" smtClean="0"/>
              <a:t> (click – object should appear in UI)</a:t>
            </a:r>
          </a:p>
          <a:p>
            <a:endParaRPr lang="en-US" baseline="0" dirty="0" smtClean="0"/>
          </a:p>
          <a:p>
            <a:r>
              <a:rPr lang="en-US" baseline="0" dirty="0" smtClean="0"/>
              <a:t>This Loan Application object needs to get its data.   One important concept of CSLA is mobile objects.  This means that objects can move between tiers.  In this case the object will move from the UI to the App Server to hydrate itself and then return to the UI.  At this point the object can be bound to controls.  As we’ll see later on CSLA supports binding to </a:t>
            </a:r>
            <a:r>
              <a:rPr lang="en-US" baseline="0" dirty="0" err="1" smtClean="0"/>
              <a:t>Winform</a:t>
            </a:r>
            <a:r>
              <a:rPr lang="en-US" baseline="0" dirty="0" smtClean="0"/>
              <a:t>, WPF and Web controls seamlessly.  </a:t>
            </a:r>
          </a:p>
          <a:p>
            <a:r>
              <a:rPr lang="en-US" baseline="0" dirty="0" smtClean="0"/>
              <a:t>(click – object should move)</a:t>
            </a:r>
          </a:p>
          <a:p>
            <a:endParaRPr lang="en-US" baseline="0" dirty="0" smtClean="0"/>
          </a:p>
          <a:p>
            <a:r>
              <a:rPr lang="en-US" baseline="0" dirty="0" smtClean="0"/>
              <a:t>What you’ve just seen is an important concept to how CSLA works.  We developed an application and simply redeployed the application into a different architecture.  Our code didn’t have to change to support the new architecture.  As we’ll see later on, all that we would do to really make this happen with CSLA is add a line to our </a:t>
            </a:r>
            <a:r>
              <a:rPr lang="en-US" baseline="0" dirty="0" err="1" smtClean="0"/>
              <a:t>config</a:t>
            </a:r>
            <a:r>
              <a:rPr lang="en-US" baseline="0" dirty="0" smtClean="0"/>
              <a:t> file so CSLA knows where the application server is.  </a:t>
            </a:r>
          </a:p>
          <a:p>
            <a:endParaRPr lang="en-US" baseline="0" dirty="0" smtClean="0"/>
          </a:p>
          <a:p>
            <a:r>
              <a:rPr lang="en-US" baseline="0" dirty="0" smtClean="0"/>
              <a:t>As you can see the Logical and Physical Architecture play a key role in where CSLA gets its name.  Let’s move onto the “S” which is Scalable.</a:t>
            </a:r>
          </a:p>
          <a:p>
            <a:r>
              <a:rPr lang="en-US" baseline="0" dirty="0" smtClean="0"/>
              <a:t>(click – next slide)</a:t>
            </a:r>
          </a:p>
        </p:txBody>
      </p:sp>
      <p:sp>
        <p:nvSpPr>
          <p:cNvPr id="4" name="Slide Number Placeholder 3"/>
          <p:cNvSpPr>
            <a:spLocks noGrp="1"/>
          </p:cNvSpPr>
          <p:nvPr>
            <p:ph type="sldNum" sz="quarter" idx="10"/>
          </p:nvPr>
        </p:nvSpPr>
        <p:spPr/>
        <p:txBody>
          <a:bodyPr/>
          <a:lstStyle/>
          <a:p>
            <a:pPr>
              <a:defRPr/>
            </a:pPr>
            <a:fld id="{F6DB8571-5645-481B-9365-7ECEFE6470E1}"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scalable</a:t>
            </a:r>
            <a:r>
              <a:rPr lang="en-US" baseline="0" dirty="0" smtClean="0"/>
              <a:t> part of CSLA starts to make sense now since we understand how objects cross boundaries from the UI to the Middle Tier.  Scaling the application now is merely just a matter of adding more App Servers and clustering the database.  The User Interface in this example may be 5,000 desktop clients running an Enterprise Line of Business Application (CRM, ERP, etc).</a:t>
            </a:r>
          </a:p>
          <a:p>
            <a:r>
              <a:rPr lang="en-US" baseline="0" dirty="0" smtClean="0"/>
              <a:t>(click)</a:t>
            </a:r>
          </a:p>
          <a:p>
            <a:endParaRPr lang="en-US" baseline="0" dirty="0" smtClean="0"/>
          </a:p>
          <a:p>
            <a:r>
              <a:rPr lang="en-US" baseline="0" dirty="0" smtClean="0"/>
              <a:t>As you see we’ll add (click) more app servers and databases.</a:t>
            </a:r>
          </a:p>
          <a:p>
            <a:endParaRPr lang="en-US" baseline="0" dirty="0" smtClean="0"/>
          </a:p>
          <a:p>
            <a:r>
              <a:rPr lang="en-US" baseline="0" dirty="0" smtClean="0"/>
              <a:t>(click)</a:t>
            </a:r>
          </a:p>
          <a:p>
            <a:endParaRPr lang="en-US" baseline="0" dirty="0" smtClean="0"/>
          </a:p>
          <a:p>
            <a:r>
              <a:rPr lang="en-US" baseline="0" dirty="0" smtClean="0"/>
              <a:t>This same scenario even works well for large Intranet applications that are web-based whereby we need to split up our front-end of the web application to a middle tier.  Given CSLA’s roots in physical architecture, you can see how this is done with ease.</a:t>
            </a:r>
          </a:p>
          <a:p>
            <a:endParaRPr lang="en-US" baseline="0" dirty="0" smtClean="0"/>
          </a:p>
          <a:p>
            <a:r>
              <a:rPr lang="en-US" baseline="0" dirty="0" smtClean="0"/>
              <a:t>Let’s now look at the last letter “C” which stands for component.</a:t>
            </a:r>
          </a:p>
          <a:p>
            <a:r>
              <a:rPr lang="en-US" baseline="0" dirty="0" smtClean="0"/>
              <a:t>(click – next slide component)</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F6DB8571-5645-481B-9365-7ECEFE6470E1}"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CSLA, the “C” or Component is our</a:t>
            </a:r>
            <a:r>
              <a:rPr lang="en-US" baseline="0" dirty="0" smtClean="0"/>
              <a:t> business object and our business object is the component.  They are one in the same.  </a:t>
            </a:r>
          </a:p>
          <a:p>
            <a:endParaRPr lang="en-US" baseline="0" dirty="0" smtClean="0"/>
          </a:p>
          <a:p>
            <a:r>
              <a:rPr lang="en-US" baseline="0" dirty="0" smtClean="0"/>
              <a:t>There is nothing in a CSLA Business Object that you haven’t seen before.  As a matter of fact there is a lot of things in these objects that you should think about but honestly, most developers skip or don’t pay attention to.</a:t>
            </a:r>
          </a:p>
          <a:p>
            <a:endParaRPr lang="en-US" baseline="0" dirty="0" smtClean="0"/>
          </a:p>
          <a:p>
            <a:r>
              <a:rPr lang="en-US" baseline="0" dirty="0" smtClean="0"/>
              <a:t>What this slide does is break down the parts of a CSLA object so you can understand what a CSLA object is made of.</a:t>
            </a:r>
          </a:p>
          <a:p>
            <a:endParaRPr lang="en-US" baseline="0" dirty="0" smtClean="0"/>
          </a:p>
          <a:p>
            <a:r>
              <a:rPr lang="en-US" baseline="0" dirty="0" smtClean="0"/>
              <a:t>The first thing we have in our objects are properties.  Nothing fancy here.  </a:t>
            </a:r>
          </a:p>
          <a:p>
            <a:r>
              <a:rPr lang="en-US" baseline="0" dirty="0" smtClean="0"/>
              <a:t>(click)</a:t>
            </a:r>
          </a:p>
          <a:p>
            <a:endParaRPr lang="en-US" baseline="0" dirty="0" smtClean="0"/>
          </a:p>
          <a:p>
            <a:r>
              <a:rPr lang="en-US" baseline="0" dirty="0" smtClean="0"/>
              <a:t>The next thing we have are methods that handle Database Interaction.  We call these </a:t>
            </a:r>
            <a:r>
              <a:rPr lang="en-US" baseline="0" dirty="0" err="1" smtClean="0"/>
              <a:t>DataPortal</a:t>
            </a:r>
            <a:r>
              <a:rPr lang="en-US" baseline="0" dirty="0" smtClean="0"/>
              <a:t> methods.  Typical CRUD operations.  These methods fetch data, persist data and so on.  For those of you that are ORM fans, you can load these objects however you want.  CSLA doesn’t dictate how they get loaded.  You can use </a:t>
            </a:r>
            <a:r>
              <a:rPr lang="en-US" baseline="0" dirty="0" err="1" smtClean="0"/>
              <a:t>ADO.Net</a:t>
            </a:r>
            <a:r>
              <a:rPr lang="en-US" baseline="0" dirty="0" smtClean="0"/>
              <a:t>, stored </a:t>
            </a:r>
            <a:r>
              <a:rPr lang="en-US" baseline="0" dirty="0" err="1" smtClean="0"/>
              <a:t>procs</a:t>
            </a:r>
            <a:r>
              <a:rPr lang="en-US" baseline="0" dirty="0" smtClean="0"/>
              <a:t>, </a:t>
            </a:r>
            <a:r>
              <a:rPr lang="en-US" baseline="0" dirty="0" err="1" smtClean="0"/>
              <a:t>Nhibernate</a:t>
            </a:r>
            <a:r>
              <a:rPr lang="en-US" baseline="0" dirty="0" smtClean="0"/>
              <a:t>, LINQ to SQL or whatever.</a:t>
            </a:r>
          </a:p>
          <a:p>
            <a:r>
              <a:rPr lang="en-US" baseline="0" dirty="0" smtClean="0"/>
              <a:t>(click)</a:t>
            </a:r>
          </a:p>
          <a:p>
            <a:endParaRPr lang="en-US" baseline="0" dirty="0" smtClean="0"/>
          </a:p>
          <a:p>
            <a:r>
              <a:rPr lang="en-US" baseline="0" dirty="0" smtClean="0"/>
              <a:t>These first two sections are pretty standard in a lot of objects.  The next one up is Security.  In other words what needs to be secured in our object.  When building LOB applications it isn’t unheard of to have to deal with a lot of business centric rules.  For example, only members of team X can see property X.  Or maybe property X is read only to this user or group, can’t be seen at all by this group and is editable by this person.</a:t>
            </a:r>
          </a:p>
          <a:p>
            <a:r>
              <a:rPr lang="en-US" baseline="0" dirty="0" smtClean="0"/>
              <a:t>(click)</a:t>
            </a:r>
          </a:p>
          <a:p>
            <a:endParaRPr lang="en-US" baseline="0" dirty="0" smtClean="0"/>
          </a:p>
          <a:p>
            <a:r>
              <a:rPr lang="en-US" baseline="0" dirty="0" smtClean="0"/>
              <a:t>Validation is the next group.  How many of you, and be  honest, actually write “real” validation for your objects before persisting them into the database?  Even if you build your validation directly from your database model meaning if a column is marked not null you make it required, in a lot of scenarios we have properties that are </a:t>
            </a:r>
            <a:r>
              <a:rPr lang="en-US" baseline="0" dirty="0" err="1" smtClean="0"/>
              <a:t>nullable</a:t>
            </a:r>
            <a:r>
              <a:rPr lang="en-US" baseline="0" dirty="0" smtClean="0"/>
              <a:t>, but they can’t be null if this other piece of information is filled out.  </a:t>
            </a:r>
          </a:p>
          <a:p>
            <a:r>
              <a:rPr lang="en-US" baseline="0" dirty="0" smtClean="0"/>
              <a:t>(click)</a:t>
            </a:r>
          </a:p>
          <a:p>
            <a:endParaRPr lang="en-US" baseline="0" dirty="0" smtClean="0"/>
          </a:p>
          <a:p>
            <a:r>
              <a:rPr lang="en-US" baseline="0" dirty="0" smtClean="0"/>
              <a:t>Next up is business rules.  The real meat of why we develop LOB applications to start with, to help the business.  CSLA provides a common place within the object where these rules are stored.  While not a huge deal within itself, it does allow developers to easily know how to change things and where as business needs change.  Again, we talked about standards earlier.</a:t>
            </a:r>
          </a:p>
          <a:p>
            <a:r>
              <a:rPr lang="en-US" baseline="0" dirty="0" smtClean="0"/>
              <a:t>(click)</a:t>
            </a:r>
          </a:p>
          <a:p>
            <a:endParaRPr lang="en-US" baseline="0" dirty="0" smtClean="0"/>
          </a:p>
          <a:p>
            <a:r>
              <a:rPr lang="en-US" baseline="0" dirty="0" smtClean="0"/>
              <a:t>Lastly are methods and </a:t>
            </a:r>
            <a:r>
              <a:rPr lang="en-US" baseline="0" dirty="0" err="1" smtClean="0"/>
              <a:t>delgates</a:t>
            </a:r>
            <a:r>
              <a:rPr lang="en-US" baseline="0" dirty="0" smtClean="0"/>
              <a:t>.  These can be whatever you want, after all, this is just an object.  </a:t>
            </a:r>
          </a:p>
          <a:p>
            <a:endParaRPr lang="en-US" baseline="0" dirty="0" smtClean="0"/>
          </a:p>
          <a:p>
            <a:r>
              <a:rPr lang="en-US" baseline="0" dirty="0" smtClean="0"/>
              <a:t>(click)</a:t>
            </a:r>
          </a:p>
          <a:p>
            <a:r>
              <a:rPr lang="en-US" baseline="0" dirty="0" smtClean="0"/>
              <a:t>Because there is a standard to CSLA objects, we can generate these objects.  </a:t>
            </a:r>
          </a:p>
          <a:p>
            <a:r>
              <a:rPr lang="en-US" baseline="0" dirty="0" smtClean="0"/>
              <a:t>(click)</a:t>
            </a:r>
          </a:p>
          <a:p>
            <a:endParaRPr lang="en-US" baseline="0" dirty="0" smtClean="0"/>
          </a:p>
          <a:p>
            <a:r>
              <a:rPr lang="en-US" baseline="0" dirty="0" smtClean="0"/>
              <a:t>Basically we can generate three of these 6 buckets.  We can jump start these from an XML file, stored procedure or a database table depending on what your object should hold.</a:t>
            </a:r>
          </a:p>
          <a:p>
            <a:endParaRPr lang="en-US" baseline="0" dirty="0" smtClean="0"/>
          </a:p>
          <a:p>
            <a:r>
              <a:rPr lang="en-US" baseline="0" dirty="0" smtClean="0"/>
              <a:t>What’s left are business specific things, the business requirements.  And this is why we call it a business object framework.</a:t>
            </a:r>
          </a:p>
          <a:p>
            <a:r>
              <a:rPr lang="en-US" baseline="0" dirty="0" smtClean="0"/>
              <a:t>(click)</a:t>
            </a:r>
          </a:p>
          <a:p>
            <a:r>
              <a:rPr lang="en-US" baseline="0" dirty="0" smtClean="0"/>
              <a:t>(click)</a:t>
            </a:r>
          </a:p>
          <a:p>
            <a:r>
              <a:rPr lang="en-US" baseline="0" dirty="0" smtClean="0"/>
              <a:t>We can even think of it in assisting with Behavior Driven Development or BDD.</a:t>
            </a:r>
          </a:p>
        </p:txBody>
      </p:sp>
      <p:sp>
        <p:nvSpPr>
          <p:cNvPr id="4" name="Slide Number Placeholder 3"/>
          <p:cNvSpPr>
            <a:spLocks noGrp="1"/>
          </p:cNvSpPr>
          <p:nvPr>
            <p:ph type="sldNum" sz="quarter" idx="10"/>
          </p:nvPr>
        </p:nvSpPr>
        <p:spPr/>
        <p:txBody>
          <a:bodyPr/>
          <a:lstStyle/>
          <a:p>
            <a:pPr>
              <a:defRPr/>
            </a:pPr>
            <a:fld id="{F6DB8571-5645-481B-9365-7ECEFE6470E1}"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mslogo_R-75"/>
          <p:cNvPicPr>
            <a:picLocks noChangeAspect="1" noChangeArrowheads="1"/>
          </p:cNvPicPr>
          <p:nvPr/>
        </p:nvPicPr>
        <p:blipFill>
          <a:blip r:embed="rId2"/>
          <a:srcRect/>
          <a:stretch>
            <a:fillRect/>
          </a:stretch>
        </p:blipFill>
        <p:spPr bwMode="auto">
          <a:xfrm>
            <a:off x="6629400" y="381000"/>
            <a:ext cx="2143125" cy="695325"/>
          </a:xfrm>
          <a:prstGeom prst="rect">
            <a:avLst/>
          </a:prstGeom>
          <a:noFill/>
          <a:ln w="9525">
            <a:noFill/>
            <a:miter lim="800000"/>
            <a:headEnd/>
            <a:tailEnd/>
          </a:ln>
        </p:spPr>
      </p:pic>
      <p:sp>
        <p:nvSpPr>
          <p:cNvPr id="10243" name="Rectangle 3"/>
          <p:cNvSpPr>
            <a:spLocks noGrp="1" noChangeArrowheads="1"/>
          </p:cNvSpPr>
          <p:nvPr>
            <p:ph type="ctrTitle"/>
          </p:nvPr>
        </p:nvSpPr>
        <p:spPr>
          <a:xfrm>
            <a:off x="685800" y="2130425"/>
            <a:ext cx="7772400" cy="1470025"/>
          </a:xfrm>
        </p:spPr>
        <p:txBody>
          <a:bodyPr/>
          <a:lstStyle>
            <a:lvl1pPr>
              <a:defRPr sz="3600"/>
            </a:lvl1pPr>
          </a:lstStyle>
          <a:p>
            <a:r>
              <a:rPr lang="en-US" smtClean="0"/>
              <a:t>Click to edit Master title style</a:t>
            </a:r>
            <a:endParaRPr lang="en-US"/>
          </a:p>
        </p:txBody>
      </p:sp>
      <p:sp>
        <p:nvSpPr>
          <p:cNvPr id="10244" name="Rectangle 4"/>
          <p:cNvSpPr>
            <a:spLocks noGrp="1" noChangeArrowheads="1"/>
          </p:cNvSpPr>
          <p:nvPr>
            <p:ph type="subTitle" idx="1"/>
          </p:nvPr>
        </p:nvSpPr>
        <p:spPr>
          <a:xfrm>
            <a:off x="685800" y="3810000"/>
            <a:ext cx="6400800" cy="1752600"/>
          </a:xfrm>
        </p:spPr>
        <p:txBody>
          <a:bodyPr/>
          <a:lstStyle>
            <a:lvl1pPr marL="0" indent="0">
              <a:buFontTx/>
              <a:buNone/>
              <a:defRPr sz="2200"/>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488"/>
            <a:ext cx="2057400" cy="6157912"/>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90488"/>
            <a:ext cx="6019800" cy="6157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Table Placeholder 2"/>
          <p:cNvSpPr>
            <a:spLocks noGrp="1"/>
          </p:cNvSpPr>
          <p:nvPr>
            <p:ph type="tbl" idx="1"/>
          </p:nvPr>
        </p:nvSpPr>
        <p:spPr/>
        <p:txBody>
          <a:bodyPr/>
          <a:lstStyle/>
          <a:p>
            <a:pPr lvl="0"/>
            <a:r>
              <a:rPr lang="en-US" noProof="0" smtClean="0"/>
              <a:t>Click icon to add table</a:t>
            </a: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219200"/>
            <a:ext cx="4038600" cy="2438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810000"/>
            <a:ext cx="4038600" cy="2438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0488"/>
            <a:ext cx="8229600" cy="1143000"/>
          </a:xfrm>
          <a:prstGeom prst="rect">
            <a:avLst/>
          </a:prstGeom>
          <a:noFill/>
          <a:ln w="9525">
            <a:noFill/>
            <a:miter lim="800000"/>
            <a:headEnd/>
            <a:tailEnd/>
          </a:ln>
          <a:effectLst>
            <a:outerShdw dist="12700" dir="54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192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18" descr="mslogo_R"/>
          <p:cNvPicPr>
            <a:picLocks noChangeAspect="1" noChangeArrowheads="1"/>
          </p:cNvPicPr>
          <p:nvPr/>
        </p:nvPicPr>
        <p:blipFill>
          <a:blip r:embed="rId17"/>
          <a:srcRect/>
          <a:stretch>
            <a:fillRect/>
          </a:stretch>
        </p:blipFill>
        <p:spPr bwMode="auto">
          <a:xfrm>
            <a:off x="7696200" y="6391275"/>
            <a:ext cx="1428750" cy="466725"/>
          </a:xfrm>
          <a:prstGeom prst="rect">
            <a:avLst/>
          </a:prstGeom>
          <a:noFill/>
          <a:ln w="9525">
            <a:noFill/>
            <a:miter lim="800000"/>
            <a:headEnd/>
            <a:tailEnd/>
          </a:ln>
        </p:spPr>
      </p:pic>
      <p:pic>
        <p:nvPicPr>
          <p:cNvPr id="1029" name="Picture 29" descr="DPE5"/>
          <p:cNvPicPr>
            <a:picLocks noChangeAspect="1" noChangeArrowheads="1"/>
          </p:cNvPicPr>
          <p:nvPr/>
        </p:nvPicPr>
        <p:blipFill>
          <a:blip r:embed="rId18"/>
          <a:srcRect/>
          <a:stretch>
            <a:fillRect/>
          </a:stretch>
        </p:blipFill>
        <p:spPr bwMode="auto">
          <a:xfrm>
            <a:off x="304800" y="6453188"/>
            <a:ext cx="1598613" cy="4048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Lst>
  <p:txStyles>
    <p:titleStyle>
      <a:lvl1pPr algn="l" rtl="0" eaLnBrk="0" fontAlgn="base" hangingPunct="0">
        <a:spcBef>
          <a:spcPct val="0"/>
        </a:spcBef>
        <a:spcAft>
          <a:spcPct val="0"/>
        </a:spcAft>
        <a:defRPr sz="3200" b="1">
          <a:solidFill>
            <a:srgbClr val="FFCC00"/>
          </a:solidFill>
          <a:latin typeface="+mj-lt"/>
          <a:ea typeface="+mj-ea"/>
          <a:cs typeface="+mj-cs"/>
        </a:defRPr>
      </a:lvl1pPr>
      <a:lvl2pPr algn="l" rtl="0" eaLnBrk="0" fontAlgn="base" hangingPunct="0">
        <a:spcBef>
          <a:spcPct val="0"/>
        </a:spcBef>
        <a:spcAft>
          <a:spcPct val="0"/>
        </a:spcAft>
        <a:defRPr sz="3200" b="1">
          <a:solidFill>
            <a:srgbClr val="FFCC00"/>
          </a:solidFill>
          <a:latin typeface="Tahoma" pitchFamily="34" charset="0"/>
        </a:defRPr>
      </a:lvl2pPr>
      <a:lvl3pPr algn="l" rtl="0" eaLnBrk="0" fontAlgn="base" hangingPunct="0">
        <a:spcBef>
          <a:spcPct val="0"/>
        </a:spcBef>
        <a:spcAft>
          <a:spcPct val="0"/>
        </a:spcAft>
        <a:defRPr sz="3200" b="1">
          <a:solidFill>
            <a:srgbClr val="FFCC00"/>
          </a:solidFill>
          <a:latin typeface="Tahoma" pitchFamily="34" charset="0"/>
        </a:defRPr>
      </a:lvl3pPr>
      <a:lvl4pPr algn="l" rtl="0" eaLnBrk="0" fontAlgn="base" hangingPunct="0">
        <a:spcBef>
          <a:spcPct val="0"/>
        </a:spcBef>
        <a:spcAft>
          <a:spcPct val="0"/>
        </a:spcAft>
        <a:defRPr sz="3200" b="1">
          <a:solidFill>
            <a:srgbClr val="FFCC00"/>
          </a:solidFill>
          <a:latin typeface="Tahoma" pitchFamily="34" charset="0"/>
        </a:defRPr>
      </a:lvl4pPr>
      <a:lvl5pPr algn="l" rtl="0" eaLnBrk="0" fontAlgn="base" hangingPunct="0">
        <a:spcBef>
          <a:spcPct val="0"/>
        </a:spcBef>
        <a:spcAft>
          <a:spcPct val="0"/>
        </a:spcAft>
        <a:defRPr sz="3200" b="1">
          <a:solidFill>
            <a:srgbClr val="FFCC00"/>
          </a:solidFill>
          <a:latin typeface="Tahoma" pitchFamily="34" charset="0"/>
        </a:defRPr>
      </a:lvl5pPr>
      <a:lvl6pPr marL="457200" algn="l" rtl="0" eaLnBrk="1" fontAlgn="base" hangingPunct="1">
        <a:spcBef>
          <a:spcPct val="0"/>
        </a:spcBef>
        <a:spcAft>
          <a:spcPct val="0"/>
        </a:spcAft>
        <a:defRPr sz="3200" b="1">
          <a:solidFill>
            <a:srgbClr val="FFCC00"/>
          </a:solidFill>
          <a:latin typeface="Tahoma" pitchFamily="34" charset="0"/>
        </a:defRPr>
      </a:lvl6pPr>
      <a:lvl7pPr marL="914400" algn="l" rtl="0" eaLnBrk="1" fontAlgn="base" hangingPunct="1">
        <a:spcBef>
          <a:spcPct val="0"/>
        </a:spcBef>
        <a:spcAft>
          <a:spcPct val="0"/>
        </a:spcAft>
        <a:defRPr sz="3200" b="1">
          <a:solidFill>
            <a:srgbClr val="FFCC00"/>
          </a:solidFill>
          <a:latin typeface="Tahoma" pitchFamily="34" charset="0"/>
        </a:defRPr>
      </a:lvl7pPr>
      <a:lvl8pPr marL="1371600" algn="l" rtl="0" eaLnBrk="1" fontAlgn="base" hangingPunct="1">
        <a:spcBef>
          <a:spcPct val="0"/>
        </a:spcBef>
        <a:spcAft>
          <a:spcPct val="0"/>
        </a:spcAft>
        <a:defRPr sz="3200" b="1">
          <a:solidFill>
            <a:srgbClr val="FFCC00"/>
          </a:solidFill>
          <a:latin typeface="Tahoma" pitchFamily="34" charset="0"/>
        </a:defRPr>
      </a:lvl8pPr>
      <a:lvl9pPr marL="1828800" algn="l" rtl="0" eaLnBrk="1" fontAlgn="base" hangingPunct="1">
        <a:spcBef>
          <a:spcPct val="0"/>
        </a:spcBef>
        <a:spcAft>
          <a:spcPct val="0"/>
        </a:spcAft>
        <a:defRPr sz="3200" b="1">
          <a:solidFill>
            <a:srgbClr val="FFCC00"/>
          </a:solidFill>
          <a:latin typeface="Tahoma" pitchFamily="34" charset="0"/>
        </a:defRPr>
      </a:lvl9pPr>
    </p:titleStyle>
    <p:bodyStyle>
      <a:lvl1pPr marL="342900" indent="-342900" algn="l" rtl="0" eaLnBrk="0" fontAlgn="base" hangingPunct="0">
        <a:spcBef>
          <a:spcPct val="20000"/>
        </a:spcBef>
        <a:spcAft>
          <a:spcPct val="0"/>
        </a:spcAft>
        <a:buBlip>
          <a:blip r:embed="rId19"/>
        </a:buBlip>
        <a:defRPr sz="2600">
          <a:solidFill>
            <a:schemeClr val="bg1"/>
          </a:solidFill>
          <a:latin typeface="+mn-lt"/>
          <a:ea typeface="+mn-ea"/>
          <a:cs typeface="+mn-cs"/>
        </a:defRPr>
      </a:lvl1pPr>
      <a:lvl2pPr marL="742950" indent="-285750" algn="l" rtl="0" eaLnBrk="0" fontAlgn="base" hangingPunct="0">
        <a:spcBef>
          <a:spcPct val="20000"/>
        </a:spcBef>
        <a:spcAft>
          <a:spcPct val="0"/>
        </a:spcAft>
        <a:buBlip>
          <a:blip r:embed="rId19"/>
        </a:buBlip>
        <a:defRPr sz="2000">
          <a:solidFill>
            <a:schemeClr val="bg1"/>
          </a:solidFill>
          <a:latin typeface="Microsoft Sans Serif" pitchFamily="34" charset="0"/>
        </a:defRPr>
      </a:lvl2pPr>
      <a:lvl3pPr marL="1143000" indent="-228600" algn="l" rtl="0" eaLnBrk="0" fontAlgn="base" hangingPunct="0">
        <a:spcBef>
          <a:spcPct val="20000"/>
        </a:spcBef>
        <a:spcAft>
          <a:spcPct val="0"/>
        </a:spcAft>
        <a:buBlip>
          <a:blip r:embed="rId19"/>
        </a:buBlip>
        <a:defRPr sz="2000">
          <a:solidFill>
            <a:schemeClr val="bg1"/>
          </a:solidFill>
          <a:latin typeface="+mn-lt"/>
        </a:defRPr>
      </a:lvl3pPr>
      <a:lvl4pPr marL="1600200" indent="-228600" algn="l" rtl="0" eaLnBrk="0" fontAlgn="base" hangingPunct="0">
        <a:spcBef>
          <a:spcPct val="20000"/>
        </a:spcBef>
        <a:spcAft>
          <a:spcPct val="0"/>
        </a:spcAft>
        <a:buBlip>
          <a:blip r:embed="rId19"/>
        </a:buBlip>
        <a:defRPr sz="1600">
          <a:solidFill>
            <a:schemeClr val="bg1"/>
          </a:solidFill>
          <a:latin typeface="+mn-lt"/>
        </a:defRPr>
      </a:lvl4pPr>
      <a:lvl5pPr marL="2057400" indent="-228600" algn="l" rtl="0" eaLnBrk="0" fontAlgn="base" hangingPunct="0">
        <a:spcBef>
          <a:spcPct val="20000"/>
        </a:spcBef>
        <a:spcAft>
          <a:spcPct val="0"/>
        </a:spcAft>
        <a:buBlip>
          <a:blip r:embed="rId19"/>
        </a:buBlip>
        <a:defRPr sz="1400">
          <a:solidFill>
            <a:schemeClr val="bg1"/>
          </a:solidFill>
          <a:latin typeface="+mn-lt"/>
        </a:defRPr>
      </a:lvl5pPr>
      <a:lvl6pPr marL="2514600" indent="-228600" algn="l" rtl="0" eaLnBrk="1" fontAlgn="base" hangingPunct="1">
        <a:spcBef>
          <a:spcPct val="20000"/>
        </a:spcBef>
        <a:spcAft>
          <a:spcPct val="0"/>
        </a:spcAft>
        <a:buBlip>
          <a:blip r:embed="rId19"/>
        </a:buBlip>
        <a:defRPr sz="1400">
          <a:solidFill>
            <a:schemeClr val="bg1"/>
          </a:solidFill>
          <a:latin typeface="+mn-lt"/>
        </a:defRPr>
      </a:lvl6pPr>
      <a:lvl7pPr marL="2971800" indent="-228600" algn="l" rtl="0" eaLnBrk="1" fontAlgn="base" hangingPunct="1">
        <a:spcBef>
          <a:spcPct val="20000"/>
        </a:spcBef>
        <a:spcAft>
          <a:spcPct val="0"/>
        </a:spcAft>
        <a:buBlip>
          <a:blip r:embed="rId19"/>
        </a:buBlip>
        <a:defRPr sz="1400">
          <a:solidFill>
            <a:schemeClr val="bg1"/>
          </a:solidFill>
          <a:latin typeface="+mn-lt"/>
        </a:defRPr>
      </a:lvl7pPr>
      <a:lvl8pPr marL="3429000" indent="-228600" algn="l" rtl="0" eaLnBrk="1" fontAlgn="base" hangingPunct="1">
        <a:spcBef>
          <a:spcPct val="20000"/>
        </a:spcBef>
        <a:spcAft>
          <a:spcPct val="0"/>
        </a:spcAft>
        <a:buBlip>
          <a:blip r:embed="rId19"/>
        </a:buBlip>
        <a:defRPr sz="1400">
          <a:solidFill>
            <a:schemeClr val="bg1"/>
          </a:solidFill>
          <a:latin typeface="+mn-lt"/>
        </a:defRPr>
      </a:lvl8pPr>
      <a:lvl9pPr marL="3886200" indent="-228600" algn="l" rtl="0" eaLnBrk="1" fontAlgn="base" hangingPunct="1">
        <a:spcBef>
          <a:spcPct val="20000"/>
        </a:spcBef>
        <a:spcAft>
          <a:spcPct val="0"/>
        </a:spcAft>
        <a:buBlip>
          <a:blip r:embed="rId19"/>
        </a:buBlip>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685800" y="1752600"/>
            <a:ext cx="8458200" cy="1470025"/>
          </a:xfrm>
          <a:prstGeom prst="rect">
            <a:avLst/>
          </a:prstGeom>
        </p:spPr>
        <p:txBody>
          <a:bodyPr/>
          <a:lstStyle/>
          <a:p>
            <a:pPr>
              <a:defRPr/>
            </a:pPr>
            <a:r>
              <a:rPr lang="en-US" sz="3200" b="1" kern="0" dirty="0">
                <a:solidFill>
                  <a:srgbClr val="FFCC00"/>
                </a:solidFill>
                <a:latin typeface="+mj-lt"/>
                <a:ea typeface="+mj-ea"/>
                <a:cs typeface="+mj-cs"/>
              </a:rPr>
              <a:t>Introduction to </a:t>
            </a:r>
            <a:r>
              <a:rPr lang="en-US" sz="3200" b="1" kern="0" dirty="0" err="1" smtClean="0">
                <a:solidFill>
                  <a:srgbClr val="FFCC00"/>
                </a:solidFill>
                <a:latin typeface="+mj-lt"/>
                <a:ea typeface="+mj-ea"/>
                <a:cs typeface="+mj-cs"/>
              </a:rPr>
              <a:t>CSLA.Net</a:t>
            </a:r>
            <a:endParaRPr lang="en-US" sz="3200" b="1" kern="0" dirty="0">
              <a:solidFill>
                <a:srgbClr val="FFCC00"/>
              </a:solidFill>
              <a:latin typeface="+mj-lt"/>
              <a:ea typeface="+mj-ea"/>
              <a:cs typeface="+mj-cs"/>
            </a:endParaRPr>
          </a:p>
        </p:txBody>
      </p:sp>
      <p:sp>
        <p:nvSpPr>
          <p:cNvPr id="7" name="Rectangle 3"/>
          <p:cNvSpPr txBox="1">
            <a:spLocks noChangeArrowheads="1"/>
          </p:cNvSpPr>
          <p:nvPr/>
        </p:nvSpPr>
        <p:spPr>
          <a:xfrm>
            <a:off x="685800" y="3889375"/>
            <a:ext cx="6400800" cy="1752600"/>
          </a:xfrm>
          <a:prstGeom prst="rect">
            <a:avLst/>
          </a:prstGeom>
        </p:spPr>
        <p:txBody>
          <a:bodyPr/>
          <a:lstStyle/>
          <a:p>
            <a:pPr marL="342900" indent="-342900">
              <a:spcBef>
                <a:spcPct val="20000"/>
              </a:spcBef>
              <a:buFontTx/>
              <a:buBlip>
                <a:blip r:embed="rId2"/>
              </a:buBlip>
              <a:defRPr/>
            </a:pPr>
            <a:r>
              <a:rPr lang="en-US" sz="2600" kern="0" dirty="0">
                <a:latin typeface="+mn-lt"/>
                <a:cs typeface="+mn-cs"/>
              </a:rPr>
              <a:t>Keith Elder</a:t>
            </a:r>
          </a:p>
          <a:p>
            <a:pPr marL="342900" indent="-342900">
              <a:spcBef>
                <a:spcPct val="20000"/>
              </a:spcBef>
              <a:buFontTx/>
              <a:buBlip>
                <a:blip r:embed="rId2"/>
              </a:buBlip>
              <a:defRPr/>
            </a:pPr>
            <a:r>
              <a:rPr lang="en-US" sz="2600" kern="0" dirty="0">
                <a:latin typeface="+mn-lt"/>
                <a:cs typeface="+mn-cs"/>
              </a:rPr>
              <a:t>Microsoft MVP</a:t>
            </a:r>
          </a:p>
          <a:p>
            <a:pPr marL="342900" indent="-342900">
              <a:spcBef>
                <a:spcPct val="20000"/>
              </a:spcBef>
              <a:buFontTx/>
              <a:buBlip>
                <a:blip r:embed="rId2"/>
              </a:buBlip>
              <a:defRPr/>
            </a:pPr>
            <a:r>
              <a:rPr lang="en-US" sz="2600" kern="0" dirty="0">
                <a:latin typeface="+mn-lt"/>
                <a:cs typeface="+mn-cs"/>
              </a:rPr>
              <a:t>Blog:  http://keithelder.net/blog/</a:t>
            </a:r>
          </a:p>
          <a:p>
            <a:pPr marL="342900" indent="-342900">
              <a:spcBef>
                <a:spcPct val="20000"/>
              </a:spcBef>
              <a:buFontTx/>
              <a:buBlip>
                <a:blip r:embed="rId2"/>
              </a:buBlip>
              <a:defRPr/>
            </a:pPr>
            <a:r>
              <a:rPr lang="en-US" sz="2600" kern="0" dirty="0">
                <a:latin typeface="+mn-lt"/>
                <a:cs typeface="+mn-cs"/>
              </a:rPr>
              <a:t>Quicken Loans – http://www.quickenloans.com</a:t>
            </a:r>
          </a:p>
        </p:txBody>
      </p:sp>
      <p:sp>
        <p:nvSpPr>
          <p:cNvPr id="4" name="Rectangle 3"/>
          <p:cNvSpPr txBox="1">
            <a:spLocks noChangeArrowheads="1"/>
          </p:cNvSpPr>
          <p:nvPr/>
        </p:nvSpPr>
        <p:spPr>
          <a:xfrm>
            <a:off x="762000" y="2362200"/>
            <a:ext cx="6019800" cy="6858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Tx/>
              <a:buSzTx/>
              <a:tabLst/>
              <a:defRPr/>
            </a:pPr>
            <a:r>
              <a:rPr kumimoji="0" lang="en-US" sz="2600" b="0" i="0" u="none" strike="noStrike" kern="0" cap="none" spc="0" normalizeH="0" baseline="0" noProof="0" dirty="0" smtClean="0">
                <a:ln>
                  <a:noFill/>
                </a:ln>
                <a:solidFill>
                  <a:schemeClr val="bg1"/>
                </a:solidFill>
                <a:effectLst/>
                <a:uLnTx/>
                <a:uFillTx/>
                <a:latin typeface="+mn-lt"/>
                <a:ea typeface="+mn-ea"/>
                <a:cs typeface="+mn-cs"/>
              </a:rPr>
              <a:t>Every developer needs an easy button.</a:t>
            </a:r>
            <a:endParaRPr kumimoji="0" lang="en-US" sz="2600" b="0" i="0" u="none" strike="noStrike" kern="0" cap="none" spc="0" normalizeH="0" baseline="0" noProof="0" dirty="0">
              <a:ln>
                <a:noFill/>
              </a:ln>
              <a:solidFill>
                <a:schemeClr val="bg1"/>
              </a:solidFill>
              <a:effectLst/>
              <a:uLnTx/>
              <a:uFillTx/>
              <a:latin typeface="+mn-lt"/>
              <a:ea typeface="+mn-ea"/>
              <a:cs typeface="+mn-cs"/>
            </a:endParaRPr>
          </a:p>
        </p:txBody>
      </p:sp>
      <p:pic>
        <p:nvPicPr>
          <p:cNvPr id="8" name="Picture 7" descr="EasyButton.png"/>
          <p:cNvPicPr>
            <a:picLocks noChangeAspect="1"/>
          </p:cNvPicPr>
          <p:nvPr/>
        </p:nvPicPr>
        <p:blipFill>
          <a:blip r:embed="rId3"/>
          <a:stretch>
            <a:fillRect/>
          </a:stretch>
        </p:blipFill>
        <p:spPr>
          <a:xfrm>
            <a:off x="6858000" y="1752600"/>
            <a:ext cx="1219200" cy="11620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Rectangle 5122"/>
          <p:cNvPicPr>
            <a:picLocks noChangeAspect="1" noChangeArrowheads="1"/>
          </p:cNvPicPr>
          <p:nvPr/>
        </p:nvPicPr>
        <p:blipFill>
          <a:blip r:embed="rId3"/>
          <a:srcRect/>
          <a:stretch>
            <a:fillRect/>
          </a:stretch>
        </p:blipFill>
        <p:spPr bwMode="auto">
          <a:xfrm>
            <a:off x="-533400" y="-381000"/>
            <a:ext cx="10301288" cy="2516188"/>
          </a:xfrm>
          <a:prstGeom prst="rect">
            <a:avLst/>
          </a:prstGeom>
          <a:noFill/>
          <a:ln w="9525">
            <a:noFill/>
            <a:miter lim="800000"/>
            <a:headEnd/>
            <a:tailEnd/>
          </a:ln>
        </p:spPr>
      </p:pic>
      <p:sp>
        <p:nvSpPr>
          <p:cNvPr id="12" name="Rectangle 11"/>
          <p:cNvSpPr>
            <a:spLocks noChangeArrowheads="1"/>
          </p:cNvSpPr>
          <p:nvPr/>
        </p:nvSpPr>
        <p:spPr bwMode="auto">
          <a:xfrm>
            <a:off x="1600200" y="685800"/>
            <a:ext cx="6019800" cy="535531"/>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Component</a:t>
            </a:r>
            <a:endParaRPr lang="en-US" dirty="0">
              <a:latin typeface="Arial" pitchFamily="34" charset="0"/>
              <a:cs typeface="+mn-cs"/>
            </a:endParaRPr>
          </a:p>
        </p:txBody>
      </p:sp>
      <p:sp>
        <p:nvSpPr>
          <p:cNvPr id="52" name="Rounded Rectangle 51"/>
          <p:cNvSpPr/>
          <p:nvPr/>
        </p:nvSpPr>
        <p:spPr bwMode="auto">
          <a:xfrm>
            <a:off x="762000" y="1752599"/>
            <a:ext cx="7772400" cy="4724401"/>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solidFill>
                <a:schemeClr val="bg1"/>
              </a:solidFill>
              <a:effectLst/>
              <a:latin typeface="Tahoma" pitchFamily="34" charset="0"/>
            </a:endParaRPr>
          </a:p>
        </p:txBody>
      </p:sp>
      <p:sp>
        <p:nvSpPr>
          <p:cNvPr id="53" name="Rounded Rectangle 52"/>
          <p:cNvSpPr/>
          <p:nvPr/>
        </p:nvSpPr>
        <p:spPr bwMode="auto">
          <a:xfrm>
            <a:off x="3479800" y="1930400"/>
            <a:ext cx="2286000" cy="16002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sz="1400" b="1" dirty="0" smtClean="0">
                <a:solidFill>
                  <a:schemeClr val="tx1"/>
                </a:solidFill>
              </a:rPr>
              <a:t>Database Interaction</a:t>
            </a:r>
          </a:p>
          <a:p>
            <a:pPr marL="0" marR="0" indent="0" defTabSz="914400" rtl="0" eaLnBrk="1" fontAlgn="base" latinLnBrk="0" hangingPunct="1">
              <a:lnSpc>
                <a:spcPct val="100000"/>
              </a:lnSpc>
              <a:spcBef>
                <a:spcPct val="0"/>
              </a:spcBef>
              <a:spcAft>
                <a:spcPct val="0"/>
              </a:spcAft>
              <a:buClrTx/>
              <a:buSzTx/>
              <a:buFontTx/>
              <a:buNone/>
              <a:tabLst/>
            </a:pPr>
            <a:r>
              <a:rPr lang="en-US" sz="1400" b="1" dirty="0" smtClean="0">
                <a:solidFill>
                  <a:schemeClr val="tx1"/>
                </a:solidFill>
              </a:rPr>
              <a:t>Data Portal Methods</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Insert</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Update</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Select</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Delete</a:t>
            </a:r>
          </a:p>
        </p:txBody>
      </p:sp>
      <p:sp>
        <p:nvSpPr>
          <p:cNvPr id="39" name="Rounded Rectangle 38"/>
          <p:cNvSpPr/>
          <p:nvPr/>
        </p:nvSpPr>
        <p:spPr bwMode="auto">
          <a:xfrm>
            <a:off x="1066800" y="1905000"/>
            <a:ext cx="2209800" cy="1600200"/>
          </a:xfrm>
          <a:prstGeom prst="roundRect">
            <a:avLst/>
          </a:prstGeom>
          <a:solidFill>
            <a:srgbClr val="FFFF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solidFill>
                  <a:schemeClr val="tx1"/>
                </a:solidFill>
                <a:effectLst/>
                <a:latin typeface="Tahoma" pitchFamily="34" charset="0"/>
              </a:rPr>
              <a:t>Properties</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solidFill>
                  <a:schemeClr val="tx1"/>
                </a:solidFill>
              </a:rPr>
              <a:t>LoanAmount</a:t>
            </a:r>
            <a:endParaRPr lang="en-US" sz="1400" dirty="0" smtClean="0">
              <a:solidFill>
                <a:schemeClr val="tx1"/>
              </a:solidFill>
            </a:endParaRP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State</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FICO</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solidFill>
                  <a:schemeClr val="tx1"/>
                </a:solidFill>
              </a:rPr>
              <a:t>LoanType</a:t>
            </a:r>
            <a:endParaRPr lang="en-US" sz="1400" dirty="0" smtClean="0">
              <a:solidFill>
                <a:schemeClr val="tx1"/>
              </a:solidFill>
            </a:endParaRP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solidFill>
                  <a:schemeClr val="tx1"/>
                </a:solidFill>
                <a:effectLst/>
                <a:latin typeface="Tahoma" pitchFamily="34" charset="0"/>
              </a:rPr>
              <a:t>Etc…</a:t>
            </a:r>
            <a:br>
              <a:rPr kumimoji="0" lang="en-US" sz="1400" b="0" i="0" u="none" strike="noStrike" cap="none" normalizeH="0" baseline="0" dirty="0" smtClean="0">
                <a:solidFill>
                  <a:schemeClr val="tx1"/>
                </a:solidFill>
                <a:effectLst/>
                <a:latin typeface="Tahoma" pitchFamily="34" charset="0"/>
              </a:rPr>
            </a:br>
            <a:endParaRPr kumimoji="0" lang="en-US" sz="1400" b="0" i="0" u="none" strike="noStrike" cap="none" normalizeH="0" baseline="0" dirty="0" smtClean="0">
              <a:solidFill>
                <a:schemeClr val="tx1"/>
              </a:solidFill>
              <a:effectLst/>
              <a:latin typeface="Tahoma" pitchFamily="34" charset="0"/>
            </a:endParaRPr>
          </a:p>
        </p:txBody>
      </p:sp>
      <p:sp>
        <p:nvSpPr>
          <p:cNvPr id="42" name="Rounded Rectangle 41"/>
          <p:cNvSpPr/>
          <p:nvPr/>
        </p:nvSpPr>
        <p:spPr bwMode="auto">
          <a:xfrm>
            <a:off x="1066800" y="3733800"/>
            <a:ext cx="2209800" cy="1600200"/>
          </a:xfrm>
          <a:prstGeom prst="roundRect">
            <a:avLst/>
          </a:prstGeom>
          <a:solidFill>
            <a:srgbClr val="92D05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sz="1400" b="1" dirty="0" smtClean="0">
                <a:solidFill>
                  <a:schemeClr val="tx1"/>
                </a:solidFill>
              </a:rPr>
              <a:t>Validation</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solidFill>
                  <a:schemeClr val="tx1"/>
                </a:solidFill>
              </a:rPr>
              <a:t>LoanAmount</a:t>
            </a:r>
            <a:r>
              <a:rPr lang="en-US" sz="1400" dirty="0" smtClean="0">
                <a:solidFill>
                  <a:schemeClr val="tx1"/>
                </a:solidFill>
              </a:rPr>
              <a:t> Is Required</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State Is Required</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solidFill>
                  <a:schemeClr val="tx1"/>
                </a:solidFill>
              </a:rPr>
              <a:t>FICO is Required</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solidFill>
                  <a:schemeClr val="tx1"/>
                </a:solidFill>
              </a:rPr>
              <a:t>LoanType</a:t>
            </a:r>
            <a:r>
              <a:rPr lang="en-US" sz="1400" dirty="0" smtClean="0">
                <a:solidFill>
                  <a:schemeClr val="tx1"/>
                </a:solidFill>
              </a:rPr>
              <a:t> Is Required</a:t>
            </a:r>
          </a:p>
        </p:txBody>
      </p:sp>
      <p:sp>
        <p:nvSpPr>
          <p:cNvPr id="49" name="Rounded Rectangle 48"/>
          <p:cNvSpPr/>
          <p:nvPr/>
        </p:nvSpPr>
        <p:spPr bwMode="auto">
          <a:xfrm>
            <a:off x="3492500" y="3733800"/>
            <a:ext cx="2286000" cy="1600200"/>
          </a:xfrm>
          <a:prstGeom prst="roundRect">
            <a:avLst/>
          </a:prstGeom>
          <a:solidFill>
            <a:srgbClr val="00B0F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t" anchorCtr="0" compatLnSpc="1">
            <a:prstTxWarp prst="textNoShape">
              <a:avLst/>
            </a:prstTxWarp>
            <a:normAutofit/>
          </a:bodyPr>
          <a:lstStyle/>
          <a:p>
            <a:pPr marL="0" marR="0" indent="0" defTabSz="914400" rtl="0" eaLnBrk="1" fontAlgn="base" latinLnBrk="0" hangingPunct="1">
              <a:lnSpc>
                <a:spcPct val="100000"/>
              </a:lnSpc>
              <a:spcBef>
                <a:spcPct val="0"/>
              </a:spcBef>
              <a:spcAft>
                <a:spcPct val="0"/>
              </a:spcAft>
              <a:buClrTx/>
              <a:buSzTx/>
              <a:buFontTx/>
              <a:buNone/>
              <a:tabLst/>
            </a:pPr>
            <a:r>
              <a:rPr lang="en-US" sz="1400" b="1" dirty="0" smtClean="0"/>
              <a:t>Business Rules</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t>FICO &gt; 620 for </a:t>
            </a:r>
            <a:r>
              <a:rPr lang="en-US" sz="1400" dirty="0" err="1" smtClean="0"/>
              <a:t>LoanType</a:t>
            </a:r>
            <a:endParaRPr lang="en-US" sz="1400" dirty="0" smtClean="0"/>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t>LoanType</a:t>
            </a:r>
            <a:r>
              <a:rPr lang="en-US" sz="1400" dirty="0" smtClean="0"/>
              <a:t> in this State</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t>LoanAmount</a:t>
            </a:r>
            <a:r>
              <a:rPr lang="en-US" sz="1400" dirty="0" smtClean="0"/>
              <a:t> &gt; 100,000</a:t>
            </a:r>
            <a:r>
              <a:rPr lang="en-US" sz="1400" dirty="0" smtClean="0">
                <a:solidFill>
                  <a:schemeClr val="tx1"/>
                </a:solidFill>
              </a:rPr>
              <a:t/>
            </a:r>
            <a:br>
              <a:rPr lang="en-US" sz="1400" dirty="0" smtClean="0">
                <a:solidFill>
                  <a:schemeClr val="tx1"/>
                </a:solidFill>
              </a:rPr>
            </a:br>
            <a:endParaRPr lang="en-US" sz="1400" dirty="0" smtClean="0">
              <a:solidFill>
                <a:schemeClr val="tx1"/>
              </a:solidFill>
            </a:endParaRPr>
          </a:p>
        </p:txBody>
      </p:sp>
      <p:sp>
        <p:nvSpPr>
          <p:cNvPr id="50" name="TextBox 49"/>
          <p:cNvSpPr txBox="1"/>
          <p:nvPr/>
        </p:nvSpPr>
        <p:spPr>
          <a:xfrm>
            <a:off x="3124200" y="6019800"/>
            <a:ext cx="3429000" cy="430887"/>
          </a:xfrm>
          <a:prstGeom prst="rect">
            <a:avLst/>
          </a:prstGeom>
          <a:noFill/>
        </p:spPr>
        <p:txBody>
          <a:bodyPr wrap="square" rtlCol="0">
            <a:spAutoFit/>
          </a:bodyPr>
          <a:lstStyle/>
          <a:p>
            <a:pPr algn="ctr"/>
            <a:r>
              <a:rPr lang="en-US" dirty="0" smtClean="0"/>
              <a:t>Loan Business Object</a:t>
            </a:r>
            <a:endParaRPr lang="en-US" dirty="0"/>
          </a:p>
        </p:txBody>
      </p:sp>
      <p:sp>
        <p:nvSpPr>
          <p:cNvPr id="55" name="Rounded Rectangle 54"/>
          <p:cNvSpPr/>
          <p:nvPr/>
        </p:nvSpPr>
        <p:spPr bwMode="auto">
          <a:xfrm>
            <a:off x="5943600" y="1905000"/>
            <a:ext cx="2362200" cy="1600200"/>
          </a:xfrm>
          <a:prstGeom prst="roundRect">
            <a:avLst/>
          </a:prstGeom>
          <a:solidFill>
            <a:srgbClr val="00B05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t" anchorCtr="0" compatLnSpc="1">
            <a:prstTxWarp prst="textNoShape">
              <a:avLst/>
            </a:prstTxWarp>
            <a:normAutofit lnSpcReduction="10000"/>
          </a:bodyPr>
          <a:lstStyle/>
          <a:p>
            <a:pPr marL="0" marR="0" indent="0" defTabSz="914400" rtl="0" eaLnBrk="1" fontAlgn="base" latinLnBrk="0" hangingPunct="1">
              <a:lnSpc>
                <a:spcPct val="100000"/>
              </a:lnSpc>
              <a:spcBef>
                <a:spcPct val="0"/>
              </a:spcBef>
              <a:spcAft>
                <a:spcPct val="0"/>
              </a:spcAft>
              <a:buClrTx/>
              <a:buSzTx/>
              <a:buFontTx/>
              <a:buNone/>
              <a:tabLst/>
            </a:pPr>
            <a:r>
              <a:rPr lang="en-US" sz="1400" b="1" dirty="0" smtClean="0"/>
              <a:t>Security</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t>Viewable By Banker</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t>Viewable By Director</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smtClean="0"/>
              <a:t>Employee Loan requires</a:t>
            </a:r>
            <a:br>
              <a:rPr lang="en-US" sz="1400" dirty="0" smtClean="0"/>
            </a:br>
            <a:r>
              <a:rPr lang="en-US" sz="1400" dirty="0" smtClean="0"/>
              <a:t>special token in operations</a:t>
            </a:r>
            <a:r>
              <a:rPr lang="en-US" sz="1400" dirty="0" smtClean="0">
                <a:solidFill>
                  <a:schemeClr val="tx1"/>
                </a:solidFill>
              </a:rPr>
              <a:t/>
            </a:r>
            <a:br>
              <a:rPr lang="en-US" sz="1400" dirty="0" smtClean="0">
                <a:solidFill>
                  <a:schemeClr val="tx1"/>
                </a:solidFill>
              </a:rPr>
            </a:br>
            <a:r>
              <a:rPr lang="en-US" sz="1400" dirty="0" smtClean="0">
                <a:solidFill>
                  <a:schemeClr val="tx1"/>
                </a:solidFill>
              </a:rPr>
              <a:t/>
            </a:r>
            <a:br>
              <a:rPr lang="en-US" sz="1400" dirty="0" smtClean="0">
                <a:solidFill>
                  <a:schemeClr val="tx1"/>
                </a:solidFill>
              </a:rPr>
            </a:br>
            <a:endParaRPr lang="en-US" sz="1400" dirty="0" smtClean="0">
              <a:solidFill>
                <a:schemeClr val="tx1"/>
              </a:solidFill>
            </a:endParaRPr>
          </a:p>
        </p:txBody>
      </p:sp>
      <p:sp>
        <p:nvSpPr>
          <p:cNvPr id="60" name="Rounded Rectangle 59"/>
          <p:cNvSpPr/>
          <p:nvPr/>
        </p:nvSpPr>
        <p:spPr bwMode="auto">
          <a:xfrm>
            <a:off x="5943600" y="3733800"/>
            <a:ext cx="2362200" cy="1600200"/>
          </a:xfrm>
          <a:prstGeom prst="roundRect">
            <a:avLst/>
          </a:prstGeom>
          <a:solidFill>
            <a:srgbClr val="00206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t" anchorCtr="0" compatLnSpc="1">
            <a:prstTxWarp prst="textNoShape">
              <a:avLst/>
            </a:prstTxWarp>
            <a:normAutofit/>
          </a:bodyPr>
          <a:lstStyle/>
          <a:p>
            <a:pPr marL="0" marR="0" indent="0" defTabSz="914400" rtl="0" eaLnBrk="1" fontAlgn="base" latinLnBrk="0" hangingPunct="1">
              <a:lnSpc>
                <a:spcPct val="100000"/>
              </a:lnSpc>
              <a:spcBef>
                <a:spcPct val="0"/>
              </a:spcBef>
              <a:spcAft>
                <a:spcPct val="0"/>
              </a:spcAft>
              <a:buClrTx/>
              <a:buSzTx/>
              <a:buFontTx/>
              <a:buNone/>
              <a:tabLst/>
            </a:pPr>
            <a:r>
              <a:rPr lang="en-US" sz="1400" b="1" dirty="0" smtClean="0"/>
              <a:t>Methods and Delegates</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t>DoesClientQualify</a:t>
            </a:r>
            <a:r>
              <a:rPr lang="en-US" sz="1400" dirty="0" smtClean="0"/>
              <a:t>()</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t>LoanAmountChanged</a:t>
            </a:r>
            <a:endParaRPr lang="en-US" sz="1400" dirty="0" smtClean="0"/>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n-US" sz="1400" dirty="0" err="1" smtClean="0"/>
              <a:t>CreditScoreChanged</a:t>
            </a:r>
            <a:r>
              <a:rPr lang="en-US" sz="1400" dirty="0" smtClean="0">
                <a:solidFill>
                  <a:schemeClr val="tx1"/>
                </a:solidFill>
              </a:rPr>
              <a:t/>
            </a:r>
            <a:br>
              <a:rPr lang="en-US" sz="1400" dirty="0" smtClean="0">
                <a:solidFill>
                  <a:schemeClr val="tx1"/>
                </a:solidFill>
              </a:rPr>
            </a:br>
            <a:endParaRPr lang="en-US" sz="1400" dirty="0" smtClean="0">
              <a:solidFill>
                <a:schemeClr val="tx1"/>
              </a:solidFill>
            </a:endParaRPr>
          </a:p>
        </p:txBody>
      </p:sp>
      <p:sp>
        <p:nvSpPr>
          <p:cNvPr id="66" name="Rectangle 65"/>
          <p:cNvSpPr>
            <a:spLocks noChangeArrowheads="1"/>
          </p:cNvSpPr>
          <p:nvPr/>
        </p:nvSpPr>
        <p:spPr bwMode="auto">
          <a:xfrm>
            <a:off x="914400" y="685800"/>
            <a:ext cx="7620000" cy="535531"/>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Generating the Component</a:t>
            </a:r>
            <a:endParaRPr lang="en-US" dirty="0">
              <a:latin typeface="Arial" pitchFamily="34" charset="0"/>
              <a:cs typeface="+mn-cs"/>
            </a:endParaRPr>
          </a:p>
        </p:txBody>
      </p:sp>
      <p:sp>
        <p:nvSpPr>
          <p:cNvPr id="68" name="Rectangle 67"/>
          <p:cNvSpPr>
            <a:spLocks noChangeArrowheads="1"/>
          </p:cNvSpPr>
          <p:nvPr/>
        </p:nvSpPr>
        <p:spPr bwMode="auto">
          <a:xfrm>
            <a:off x="1676400" y="2286000"/>
            <a:ext cx="6019800" cy="3637919"/>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wrap="square">
            <a:spAutoFit/>
          </a:bodyPr>
          <a:lstStyle/>
          <a:p>
            <a:pPr algn="ctr">
              <a:lnSpc>
                <a:spcPct val="80000"/>
              </a:lnSpc>
              <a:spcBef>
                <a:spcPct val="40000"/>
              </a:spcBef>
              <a:buSzPct val="95000"/>
              <a:defRPr/>
            </a:pPr>
            <a:r>
              <a:rPr lang="en-US" sz="7200" b="1" i="1" smtClean="0">
                <a:solidFill>
                  <a:schemeClr val="bg1"/>
                </a:solidFill>
                <a:effectLst>
                  <a:outerShdw blurRad="38100" dist="38100" dir="2700000" algn="tl">
                    <a:srgbClr val="C0C0C0"/>
                  </a:outerShdw>
                </a:effectLst>
                <a:latin typeface="Trebuchet MS" pitchFamily="34" charset="0"/>
                <a:cs typeface="+mn-cs"/>
              </a:rPr>
              <a:t>B</a:t>
            </a:r>
            <a:r>
              <a:rPr lang="en-US" sz="7200" i="1" smtClean="0">
                <a:solidFill>
                  <a:schemeClr val="bg1"/>
                </a:solidFill>
                <a:effectLst>
                  <a:outerShdw blurRad="38100" dist="38100" dir="2700000" algn="tl">
                    <a:srgbClr val="C0C0C0"/>
                  </a:outerShdw>
                </a:effectLst>
                <a:latin typeface="Trebuchet MS" pitchFamily="34" charset="0"/>
                <a:cs typeface="+mn-cs"/>
              </a:rPr>
              <a:t>ehavior </a:t>
            </a:r>
          </a:p>
          <a:p>
            <a:pPr algn="ctr">
              <a:lnSpc>
                <a:spcPct val="80000"/>
              </a:lnSpc>
              <a:spcBef>
                <a:spcPct val="40000"/>
              </a:spcBef>
              <a:buSzPct val="95000"/>
              <a:defRPr/>
            </a:pPr>
            <a:r>
              <a:rPr lang="en-US" sz="7200" b="1" i="1" smtClean="0">
                <a:solidFill>
                  <a:schemeClr val="bg1"/>
                </a:solidFill>
                <a:effectLst>
                  <a:outerShdw blurRad="38100" dist="38100" dir="2700000" algn="tl">
                    <a:srgbClr val="C0C0C0"/>
                  </a:outerShdw>
                </a:effectLst>
                <a:latin typeface="Trebuchet MS" pitchFamily="34" charset="0"/>
                <a:cs typeface="+mn-cs"/>
              </a:rPr>
              <a:t>D</a:t>
            </a:r>
            <a:r>
              <a:rPr lang="en-US" sz="7200" i="1" smtClean="0">
                <a:solidFill>
                  <a:schemeClr val="bg1"/>
                </a:solidFill>
                <a:effectLst>
                  <a:outerShdw blurRad="38100" dist="38100" dir="2700000" algn="tl">
                    <a:srgbClr val="C0C0C0"/>
                  </a:outerShdw>
                </a:effectLst>
                <a:latin typeface="Trebuchet MS" pitchFamily="34" charset="0"/>
                <a:cs typeface="+mn-cs"/>
              </a:rPr>
              <a:t>riven</a:t>
            </a:r>
          </a:p>
          <a:p>
            <a:pPr algn="ctr">
              <a:lnSpc>
                <a:spcPct val="80000"/>
              </a:lnSpc>
              <a:spcBef>
                <a:spcPct val="40000"/>
              </a:spcBef>
              <a:buSzPct val="95000"/>
              <a:defRPr/>
            </a:pPr>
            <a:r>
              <a:rPr lang="en-US" sz="7200" b="1" i="1" smtClean="0">
                <a:solidFill>
                  <a:schemeClr val="bg1"/>
                </a:solidFill>
                <a:effectLst>
                  <a:outerShdw blurRad="38100" dist="38100" dir="2700000" algn="tl">
                    <a:srgbClr val="C0C0C0"/>
                  </a:outerShdw>
                </a:effectLst>
                <a:latin typeface="Trebuchet MS" pitchFamily="34" charset="0"/>
                <a:cs typeface="+mn-cs"/>
              </a:rPr>
              <a:t>D</a:t>
            </a:r>
            <a:r>
              <a:rPr lang="en-US" sz="7200" i="1" smtClean="0">
                <a:solidFill>
                  <a:schemeClr val="bg1"/>
                </a:solidFill>
                <a:effectLst>
                  <a:outerShdw blurRad="38100" dist="38100" dir="2700000" algn="tl">
                    <a:srgbClr val="C0C0C0"/>
                  </a:outerShdw>
                </a:effectLst>
                <a:latin typeface="Trebuchet MS" pitchFamily="34" charset="0"/>
                <a:cs typeface="+mn-cs"/>
              </a:rPr>
              <a:t>evelopment</a:t>
            </a:r>
            <a:endParaRPr lang="en-US" sz="7200" dirty="0">
              <a:solidFill>
                <a:schemeClr val="bg1"/>
              </a:solidFill>
              <a:latin typeface="Arial" pitchFamily="34" charset="0"/>
              <a:cs typeface="+mn-cs"/>
            </a:endParaRPr>
          </a:p>
        </p:txBody>
      </p:sp>
      <p:sp>
        <p:nvSpPr>
          <p:cNvPr id="70" name="Rectangle 69"/>
          <p:cNvSpPr>
            <a:spLocks noChangeArrowheads="1"/>
          </p:cNvSpPr>
          <p:nvPr/>
        </p:nvSpPr>
        <p:spPr bwMode="auto">
          <a:xfrm>
            <a:off x="1828800" y="2438400"/>
            <a:ext cx="6019800" cy="2751522"/>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wrap="square">
            <a:spAutoFit/>
          </a:bodyPr>
          <a:lstStyle/>
          <a:p>
            <a:pPr algn="ctr">
              <a:lnSpc>
                <a:spcPct val="80000"/>
              </a:lnSpc>
              <a:spcBef>
                <a:spcPct val="40000"/>
              </a:spcBef>
              <a:buSzPct val="95000"/>
              <a:defRPr/>
            </a:pPr>
            <a:r>
              <a:rPr lang="en-US" sz="7200" dirty="0" smtClean="0">
                <a:solidFill>
                  <a:schemeClr val="bg1"/>
                </a:solidFill>
                <a:latin typeface="Arial" pitchFamily="34" charset="0"/>
                <a:cs typeface="+mn-cs"/>
              </a:rPr>
              <a:t>Focus on Business Requirements</a:t>
            </a:r>
            <a:endParaRPr lang="en-US" sz="7200" dirty="0">
              <a:solidFill>
                <a:schemeClr val="bg1"/>
              </a:solidFill>
              <a:latin typeface="Arial" pitchFamily="34"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additive="base">
                                        <p:cTn id="7" dur="500" fill="hold"/>
                                        <p:tgtEl>
                                          <p:spTgt spid="53"/>
                                        </p:tgtEl>
                                        <p:attrNameLst>
                                          <p:attrName>ppt_x</p:attrName>
                                        </p:attrNameLst>
                                      </p:cBhvr>
                                      <p:tavLst>
                                        <p:tav tm="0">
                                          <p:val>
                                            <p:strVal val="#ppt_x"/>
                                          </p:val>
                                        </p:tav>
                                        <p:tav tm="100000">
                                          <p:val>
                                            <p:strVal val="#ppt_x"/>
                                          </p:val>
                                        </p:tav>
                                      </p:tavLst>
                                    </p:anim>
                                    <p:anim calcmode="lin" valueType="num">
                                      <p:cBhvr additive="base">
                                        <p:cTn id="8"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5"/>
                                        </p:tgtEl>
                                        <p:attrNameLst>
                                          <p:attrName>style.visibility</p:attrName>
                                        </p:attrNameLst>
                                      </p:cBhvr>
                                      <p:to>
                                        <p:strVal val="visible"/>
                                      </p:to>
                                    </p:set>
                                    <p:anim calcmode="lin" valueType="num">
                                      <p:cBhvr additive="base">
                                        <p:cTn id="13" dur="500" fill="hold"/>
                                        <p:tgtEl>
                                          <p:spTgt spid="55"/>
                                        </p:tgtEl>
                                        <p:attrNameLst>
                                          <p:attrName>ppt_x</p:attrName>
                                        </p:attrNameLst>
                                      </p:cBhvr>
                                      <p:tavLst>
                                        <p:tav tm="0">
                                          <p:val>
                                            <p:strVal val="#ppt_x"/>
                                          </p:val>
                                        </p:tav>
                                        <p:tav tm="100000">
                                          <p:val>
                                            <p:strVal val="#ppt_x"/>
                                          </p:val>
                                        </p:tav>
                                      </p:tavLst>
                                    </p:anim>
                                    <p:anim calcmode="lin" valueType="num">
                                      <p:cBhvr additive="base">
                                        <p:cTn id="14"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2"/>
                                        </p:tgtEl>
                                        <p:attrNameLst>
                                          <p:attrName>style.visibility</p:attrName>
                                        </p:attrNameLst>
                                      </p:cBhvr>
                                      <p:to>
                                        <p:strVal val="visible"/>
                                      </p:to>
                                    </p:set>
                                    <p:anim calcmode="lin" valueType="num">
                                      <p:cBhvr additive="base">
                                        <p:cTn id="19" dur="500" fill="hold"/>
                                        <p:tgtEl>
                                          <p:spTgt spid="42"/>
                                        </p:tgtEl>
                                        <p:attrNameLst>
                                          <p:attrName>ppt_x</p:attrName>
                                        </p:attrNameLst>
                                      </p:cBhvr>
                                      <p:tavLst>
                                        <p:tav tm="0">
                                          <p:val>
                                            <p:strVal val="#ppt_x"/>
                                          </p:val>
                                        </p:tav>
                                        <p:tav tm="100000">
                                          <p:val>
                                            <p:strVal val="#ppt_x"/>
                                          </p:val>
                                        </p:tav>
                                      </p:tavLst>
                                    </p:anim>
                                    <p:anim calcmode="lin" valueType="num">
                                      <p:cBhvr additive="base">
                                        <p:cTn id="20"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9"/>
                                        </p:tgtEl>
                                        <p:attrNameLst>
                                          <p:attrName>style.visibility</p:attrName>
                                        </p:attrNameLst>
                                      </p:cBhvr>
                                      <p:to>
                                        <p:strVal val="visible"/>
                                      </p:to>
                                    </p:set>
                                    <p:anim calcmode="lin" valueType="num">
                                      <p:cBhvr additive="base">
                                        <p:cTn id="25" dur="500" fill="hold"/>
                                        <p:tgtEl>
                                          <p:spTgt spid="49"/>
                                        </p:tgtEl>
                                        <p:attrNameLst>
                                          <p:attrName>ppt_x</p:attrName>
                                        </p:attrNameLst>
                                      </p:cBhvr>
                                      <p:tavLst>
                                        <p:tav tm="0">
                                          <p:val>
                                            <p:strVal val="#ppt_x"/>
                                          </p:val>
                                        </p:tav>
                                        <p:tav tm="100000">
                                          <p:val>
                                            <p:strVal val="#ppt_x"/>
                                          </p:val>
                                        </p:tav>
                                      </p:tavLst>
                                    </p:anim>
                                    <p:anim calcmode="lin" valueType="num">
                                      <p:cBhvr additive="base">
                                        <p:cTn id="26"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0"/>
                                        </p:tgtEl>
                                        <p:attrNameLst>
                                          <p:attrName>style.visibility</p:attrName>
                                        </p:attrNameLst>
                                      </p:cBhvr>
                                      <p:to>
                                        <p:strVal val="visible"/>
                                      </p:to>
                                    </p:set>
                                    <p:anim calcmode="lin" valueType="num">
                                      <p:cBhvr additive="base">
                                        <p:cTn id="31" dur="500" fill="hold"/>
                                        <p:tgtEl>
                                          <p:spTgt spid="60"/>
                                        </p:tgtEl>
                                        <p:attrNameLst>
                                          <p:attrName>ppt_x</p:attrName>
                                        </p:attrNameLst>
                                      </p:cBhvr>
                                      <p:tavLst>
                                        <p:tav tm="0">
                                          <p:val>
                                            <p:strVal val="#ppt_x"/>
                                          </p:val>
                                        </p:tav>
                                        <p:tav tm="100000">
                                          <p:val>
                                            <p:strVal val="#ppt_x"/>
                                          </p:val>
                                        </p:tav>
                                      </p:tavLst>
                                    </p:anim>
                                    <p:anim calcmode="lin" valueType="num">
                                      <p:cBhvr additive="base">
                                        <p:cTn id="32"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0" nodeType="clickEffect">
                                  <p:stCondLst>
                                    <p:cond delay="0"/>
                                  </p:stCondLst>
                                  <p:childTnLst>
                                    <p:anim calcmode="lin" valueType="num">
                                      <p:cBhvr additive="base">
                                        <p:cTn id="36" dur="500"/>
                                        <p:tgtEl>
                                          <p:spTgt spid="12"/>
                                        </p:tgtEl>
                                        <p:attrNameLst>
                                          <p:attrName>ppt_x</p:attrName>
                                        </p:attrNameLst>
                                      </p:cBhvr>
                                      <p:tavLst>
                                        <p:tav tm="0">
                                          <p:val>
                                            <p:strVal val="ppt_x"/>
                                          </p:val>
                                        </p:tav>
                                        <p:tav tm="100000">
                                          <p:val>
                                            <p:strVal val="ppt_x"/>
                                          </p:val>
                                        </p:tav>
                                      </p:tavLst>
                                    </p:anim>
                                    <p:anim calcmode="lin" valueType="num">
                                      <p:cBhvr additive="base">
                                        <p:cTn id="37" dur="500"/>
                                        <p:tgtEl>
                                          <p:spTgt spid="12"/>
                                        </p:tgtEl>
                                        <p:attrNameLst>
                                          <p:attrName>ppt_y</p:attrName>
                                        </p:attrNameLst>
                                      </p:cBhvr>
                                      <p:tavLst>
                                        <p:tav tm="0">
                                          <p:val>
                                            <p:strVal val="ppt_y"/>
                                          </p:val>
                                        </p:tav>
                                        <p:tav tm="100000">
                                          <p:val>
                                            <p:strVal val="1+ppt_h/2"/>
                                          </p:val>
                                        </p:tav>
                                      </p:tavLst>
                                    </p:anim>
                                    <p:set>
                                      <p:cBhvr>
                                        <p:cTn id="38" dur="1" fill="hold">
                                          <p:stCondLst>
                                            <p:cond delay="499"/>
                                          </p:stCondLst>
                                        </p:cTn>
                                        <p:tgtEl>
                                          <p:spTgt spid="12"/>
                                        </p:tgtEl>
                                        <p:attrNameLst>
                                          <p:attrName>style.visibility</p:attrName>
                                        </p:attrNameLst>
                                      </p:cBhvr>
                                      <p:to>
                                        <p:strVal val="hidden"/>
                                      </p:to>
                                    </p:set>
                                  </p:childTnLst>
                                </p:cTn>
                              </p:par>
                              <p:par>
                                <p:cTn id="39" presetID="2" presetClass="entr" presetSubtype="4" fill="hold" grpId="0" nodeType="withEffect">
                                  <p:stCondLst>
                                    <p:cond delay="0"/>
                                  </p:stCondLst>
                                  <p:childTnLst>
                                    <p:set>
                                      <p:cBhvr>
                                        <p:cTn id="40" dur="1" fill="hold">
                                          <p:stCondLst>
                                            <p:cond delay="0"/>
                                          </p:stCondLst>
                                        </p:cTn>
                                        <p:tgtEl>
                                          <p:spTgt spid="66"/>
                                        </p:tgtEl>
                                        <p:attrNameLst>
                                          <p:attrName>style.visibility</p:attrName>
                                        </p:attrNameLst>
                                      </p:cBhvr>
                                      <p:to>
                                        <p:strVal val="visible"/>
                                      </p:to>
                                    </p:set>
                                    <p:anim calcmode="lin" valueType="num">
                                      <p:cBhvr additive="base">
                                        <p:cTn id="41" dur="500" fill="hold"/>
                                        <p:tgtEl>
                                          <p:spTgt spid="66"/>
                                        </p:tgtEl>
                                        <p:attrNameLst>
                                          <p:attrName>ppt_x</p:attrName>
                                        </p:attrNameLst>
                                      </p:cBhvr>
                                      <p:tavLst>
                                        <p:tav tm="0">
                                          <p:val>
                                            <p:strVal val="#ppt_x"/>
                                          </p:val>
                                        </p:tav>
                                        <p:tav tm="100000">
                                          <p:val>
                                            <p:strVal val="#ppt_x"/>
                                          </p:val>
                                        </p:tav>
                                      </p:tavLst>
                                    </p:anim>
                                    <p:anim calcmode="lin" valueType="num">
                                      <p:cBhvr additive="base">
                                        <p:cTn id="42"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6" presetClass="emph" presetSubtype="0" autoRev="1" fill="hold" grpId="1" nodeType="clickEffect">
                                  <p:stCondLst>
                                    <p:cond delay="0"/>
                                  </p:stCondLst>
                                  <p:childTnLst>
                                    <p:animScale>
                                      <p:cBhvr>
                                        <p:cTn id="46" dur="1000" fill="hold"/>
                                        <p:tgtEl>
                                          <p:spTgt spid="39"/>
                                        </p:tgtEl>
                                      </p:cBhvr>
                                      <p:by x="50000" y="50000"/>
                                    </p:animScale>
                                  </p:childTnLst>
                                </p:cTn>
                              </p:par>
                            </p:childTnLst>
                          </p:cTn>
                        </p:par>
                        <p:par>
                          <p:cTn id="47" fill="hold">
                            <p:stCondLst>
                              <p:cond delay="2000"/>
                            </p:stCondLst>
                            <p:childTnLst>
                              <p:par>
                                <p:cTn id="48" presetID="6" presetClass="emph" presetSubtype="0" autoRev="1" fill="hold" grpId="2" nodeType="afterEffect">
                                  <p:stCondLst>
                                    <p:cond delay="0"/>
                                  </p:stCondLst>
                                  <p:childTnLst>
                                    <p:animScale>
                                      <p:cBhvr>
                                        <p:cTn id="49" dur="1000" fill="hold"/>
                                        <p:tgtEl>
                                          <p:spTgt spid="53"/>
                                        </p:tgtEl>
                                      </p:cBhvr>
                                      <p:by x="50000" y="50000"/>
                                    </p:animScale>
                                  </p:childTnLst>
                                </p:cTn>
                              </p:par>
                            </p:childTnLst>
                          </p:cTn>
                        </p:par>
                        <p:par>
                          <p:cTn id="50" fill="hold">
                            <p:stCondLst>
                              <p:cond delay="4000"/>
                            </p:stCondLst>
                            <p:childTnLst>
                              <p:par>
                                <p:cTn id="51" presetID="6" presetClass="emph" presetSubtype="0" autoRev="1" fill="hold" grpId="2" nodeType="afterEffect">
                                  <p:stCondLst>
                                    <p:cond delay="0"/>
                                  </p:stCondLst>
                                  <p:childTnLst>
                                    <p:animScale>
                                      <p:cBhvr>
                                        <p:cTn id="52" dur="1000" fill="hold"/>
                                        <p:tgtEl>
                                          <p:spTgt spid="42"/>
                                        </p:tgtEl>
                                      </p:cBhvr>
                                      <p:by x="50000" y="50000"/>
                                    </p:animScale>
                                  </p:childTnLst>
                                </p:cTn>
                              </p:par>
                            </p:childTnLst>
                          </p:cTn>
                        </p:par>
                        <p:par>
                          <p:cTn id="53" fill="hold">
                            <p:stCondLst>
                              <p:cond delay="6000"/>
                            </p:stCondLst>
                            <p:childTnLst>
                              <p:par>
                                <p:cTn id="54" presetID="9" presetClass="emph" presetSubtype="0" grpId="0" nodeType="afterEffect">
                                  <p:stCondLst>
                                    <p:cond delay="0"/>
                                  </p:stCondLst>
                                  <p:childTnLst>
                                    <p:set>
                                      <p:cBhvr rctx="PPT">
                                        <p:cTn id="55" dur="indefinite"/>
                                        <p:tgtEl>
                                          <p:spTgt spid="39"/>
                                        </p:tgtEl>
                                        <p:attrNameLst>
                                          <p:attrName>style.opacity</p:attrName>
                                        </p:attrNameLst>
                                      </p:cBhvr>
                                      <p:to>
                                        <p:strVal val="0.25"/>
                                      </p:to>
                                    </p:set>
                                    <p:animEffect filter="image" prLst="opacity: 0.25">
                                      <p:cBhvr rctx="IE">
                                        <p:cTn id="56" dur="indefinite"/>
                                        <p:tgtEl>
                                          <p:spTgt spid="39"/>
                                        </p:tgtEl>
                                      </p:cBhvr>
                                    </p:animEffect>
                                  </p:childTnLst>
                                </p:cTn>
                              </p:par>
                            </p:childTnLst>
                          </p:cTn>
                        </p:par>
                        <p:par>
                          <p:cTn id="57" fill="hold">
                            <p:stCondLst>
                              <p:cond delay="6000"/>
                            </p:stCondLst>
                            <p:childTnLst>
                              <p:par>
                                <p:cTn id="58" presetID="9" presetClass="emph" presetSubtype="0" grpId="1" nodeType="afterEffect">
                                  <p:stCondLst>
                                    <p:cond delay="0"/>
                                  </p:stCondLst>
                                  <p:childTnLst>
                                    <p:set>
                                      <p:cBhvr rctx="PPT">
                                        <p:cTn id="59" dur="indefinite"/>
                                        <p:tgtEl>
                                          <p:spTgt spid="53"/>
                                        </p:tgtEl>
                                        <p:attrNameLst>
                                          <p:attrName>style.opacity</p:attrName>
                                        </p:attrNameLst>
                                      </p:cBhvr>
                                      <p:to>
                                        <p:strVal val="0.25"/>
                                      </p:to>
                                    </p:set>
                                    <p:animEffect filter="image" prLst="opacity: 0.25">
                                      <p:cBhvr rctx="IE">
                                        <p:cTn id="60" dur="indefinite"/>
                                        <p:tgtEl>
                                          <p:spTgt spid="53"/>
                                        </p:tgtEl>
                                      </p:cBhvr>
                                    </p:animEffect>
                                  </p:childTnLst>
                                </p:cTn>
                              </p:par>
                            </p:childTnLst>
                          </p:cTn>
                        </p:par>
                        <p:par>
                          <p:cTn id="61" fill="hold">
                            <p:stCondLst>
                              <p:cond delay="6000"/>
                            </p:stCondLst>
                            <p:childTnLst>
                              <p:par>
                                <p:cTn id="62" presetID="9" presetClass="emph" presetSubtype="0" grpId="1" nodeType="afterEffect">
                                  <p:stCondLst>
                                    <p:cond delay="0"/>
                                  </p:stCondLst>
                                  <p:childTnLst>
                                    <p:set>
                                      <p:cBhvr rctx="PPT">
                                        <p:cTn id="63" dur="indefinite"/>
                                        <p:tgtEl>
                                          <p:spTgt spid="42"/>
                                        </p:tgtEl>
                                        <p:attrNameLst>
                                          <p:attrName>style.opacity</p:attrName>
                                        </p:attrNameLst>
                                      </p:cBhvr>
                                      <p:to>
                                        <p:strVal val="0.5"/>
                                      </p:to>
                                    </p:set>
                                    <p:animEffect filter="image" prLst="opacity: 0.5">
                                      <p:cBhvr rctx="IE">
                                        <p:cTn id="64" dur="indefinite"/>
                                        <p:tgtEl>
                                          <p:spTgt spid="42"/>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70"/>
                                        </p:tgtEl>
                                        <p:attrNameLst>
                                          <p:attrName>style.visibility</p:attrName>
                                        </p:attrNameLst>
                                      </p:cBhvr>
                                      <p:to>
                                        <p:strVal val="visible"/>
                                      </p:to>
                                    </p:set>
                                    <p:anim calcmode="lin" valueType="num">
                                      <p:cBhvr additive="base">
                                        <p:cTn id="69" dur="500" fill="hold"/>
                                        <p:tgtEl>
                                          <p:spTgt spid="70"/>
                                        </p:tgtEl>
                                        <p:attrNameLst>
                                          <p:attrName>ppt_x</p:attrName>
                                        </p:attrNameLst>
                                      </p:cBhvr>
                                      <p:tavLst>
                                        <p:tav tm="0">
                                          <p:val>
                                            <p:strVal val="#ppt_x"/>
                                          </p:val>
                                        </p:tav>
                                        <p:tav tm="100000">
                                          <p:val>
                                            <p:strVal val="#ppt_x"/>
                                          </p:val>
                                        </p:tav>
                                      </p:tavLst>
                                    </p:anim>
                                    <p:anim calcmode="lin" valueType="num">
                                      <p:cBhvr additive="base">
                                        <p:cTn id="70"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xit" presetSubtype="4" fill="hold" grpId="1" nodeType="clickEffect">
                                  <p:stCondLst>
                                    <p:cond delay="0"/>
                                  </p:stCondLst>
                                  <p:childTnLst>
                                    <p:anim calcmode="lin" valueType="num">
                                      <p:cBhvr additive="base">
                                        <p:cTn id="74" dur="500"/>
                                        <p:tgtEl>
                                          <p:spTgt spid="70"/>
                                        </p:tgtEl>
                                        <p:attrNameLst>
                                          <p:attrName>ppt_x</p:attrName>
                                        </p:attrNameLst>
                                      </p:cBhvr>
                                      <p:tavLst>
                                        <p:tav tm="0">
                                          <p:val>
                                            <p:strVal val="ppt_x"/>
                                          </p:val>
                                        </p:tav>
                                        <p:tav tm="100000">
                                          <p:val>
                                            <p:strVal val="ppt_x"/>
                                          </p:val>
                                        </p:tav>
                                      </p:tavLst>
                                    </p:anim>
                                    <p:anim calcmode="lin" valueType="num">
                                      <p:cBhvr additive="base">
                                        <p:cTn id="75" dur="500"/>
                                        <p:tgtEl>
                                          <p:spTgt spid="70"/>
                                        </p:tgtEl>
                                        <p:attrNameLst>
                                          <p:attrName>ppt_y</p:attrName>
                                        </p:attrNameLst>
                                      </p:cBhvr>
                                      <p:tavLst>
                                        <p:tav tm="0">
                                          <p:val>
                                            <p:strVal val="ppt_y"/>
                                          </p:val>
                                        </p:tav>
                                        <p:tav tm="100000">
                                          <p:val>
                                            <p:strVal val="1+ppt_h/2"/>
                                          </p:val>
                                        </p:tav>
                                      </p:tavLst>
                                    </p:anim>
                                    <p:set>
                                      <p:cBhvr>
                                        <p:cTn id="76" dur="1" fill="hold">
                                          <p:stCondLst>
                                            <p:cond delay="499"/>
                                          </p:stCondLst>
                                        </p:cTn>
                                        <p:tgtEl>
                                          <p:spTgt spid="70"/>
                                        </p:tgtEl>
                                        <p:attrNameLst>
                                          <p:attrName>style.visibility</p:attrName>
                                        </p:attrNameLst>
                                      </p:cBhvr>
                                      <p:to>
                                        <p:strVal val="hidden"/>
                                      </p:to>
                                    </p:set>
                                  </p:childTnLst>
                                </p:cTn>
                              </p:par>
                              <p:par>
                                <p:cTn id="77" presetID="2" presetClass="entr" presetSubtype="4" fill="hold" grpId="0" nodeType="withEffect">
                                  <p:stCondLst>
                                    <p:cond delay="0"/>
                                  </p:stCondLst>
                                  <p:childTnLst>
                                    <p:set>
                                      <p:cBhvr>
                                        <p:cTn id="78" dur="1" fill="hold">
                                          <p:stCondLst>
                                            <p:cond delay="0"/>
                                          </p:stCondLst>
                                        </p:cTn>
                                        <p:tgtEl>
                                          <p:spTgt spid="68"/>
                                        </p:tgtEl>
                                        <p:attrNameLst>
                                          <p:attrName>style.visibility</p:attrName>
                                        </p:attrNameLst>
                                      </p:cBhvr>
                                      <p:to>
                                        <p:strVal val="visible"/>
                                      </p:to>
                                    </p:set>
                                    <p:anim calcmode="lin" valueType="num">
                                      <p:cBhvr additive="base">
                                        <p:cTn id="79" dur="500" fill="hold"/>
                                        <p:tgtEl>
                                          <p:spTgt spid="68"/>
                                        </p:tgtEl>
                                        <p:attrNameLst>
                                          <p:attrName>ppt_x</p:attrName>
                                        </p:attrNameLst>
                                      </p:cBhvr>
                                      <p:tavLst>
                                        <p:tav tm="0">
                                          <p:val>
                                            <p:strVal val="#ppt_x"/>
                                          </p:val>
                                        </p:tav>
                                        <p:tav tm="100000">
                                          <p:val>
                                            <p:strVal val="#ppt_x"/>
                                          </p:val>
                                        </p:tav>
                                      </p:tavLst>
                                    </p:anim>
                                    <p:anim calcmode="lin" valueType="num">
                                      <p:cBhvr additive="base">
                                        <p:cTn id="80" dur="500" fill="hold"/>
                                        <p:tgtEl>
                                          <p:spTgt spid="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3" grpId="0" animBg="1"/>
      <p:bldP spid="53" grpId="1" animBg="1"/>
      <p:bldP spid="53" grpId="2" animBg="1"/>
      <p:bldP spid="39" grpId="0" animBg="1"/>
      <p:bldP spid="39" grpId="1" animBg="1"/>
      <p:bldP spid="42" grpId="0" animBg="1"/>
      <p:bldP spid="42" grpId="1" animBg="1"/>
      <p:bldP spid="42" grpId="2" animBg="1"/>
      <p:bldP spid="49" grpId="0" animBg="1"/>
      <p:bldP spid="55" grpId="0" animBg="1"/>
      <p:bldP spid="60" grpId="0" animBg="1"/>
      <p:bldP spid="66" grpId="0"/>
      <p:bldP spid="68" grpId="0" animBg="1"/>
      <p:bldP spid="70" grpId="0" animBg="1"/>
      <p:bldP spid="70"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Rectangle 5122"/>
          <p:cNvPicPr>
            <a:picLocks noChangeAspect="1" noChangeArrowheads="1"/>
          </p:cNvPicPr>
          <p:nvPr/>
        </p:nvPicPr>
        <p:blipFill>
          <a:blip r:embed="rId2"/>
          <a:srcRect/>
          <a:stretch>
            <a:fillRect/>
          </a:stretch>
        </p:blipFill>
        <p:spPr bwMode="auto">
          <a:xfrm>
            <a:off x="-533400" y="-457200"/>
            <a:ext cx="10301288" cy="2516188"/>
          </a:xfrm>
          <a:prstGeom prst="rect">
            <a:avLst/>
          </a:prstGeom>
          <a:noFill/>
          <a:ln w="9525">
            <a:noFill/>
            <a:miter lim="800000"/>
            <a:headEnd/>
            <a:tailEnd/>
          </a:ln>
        </p:spPr>
      </p:pic>
      <p:sp>
        <p:nvSpPr>
          <p:cNvPr id="35" name="Rectangle 34"/>
          <p:cNvSpPr>
            <a:spLocks noChangeArrowheads="1"/>
          </p:cNvSpPr>
          <p:nvPr/>
        </p:nvSpPr>
        <p:spPr bwMode="auto">
          <a:xfrm>
            <a:off x="1524000" y="531269"/>
            <a:ext cx="6019800" cy="978729"/>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Features of CSLA And CSLA Objects</a:t>
            </a:r>
            <a:endParaRPr lang="en-US" dirty="0">
              <a:latin typeface="Arial" pitchFamily="34" charset="0"/>
              <a:cs typeface="+mn-cs"/>
            </a:endParaRPr>
          </a:p>
        </p:txBody>
      </p:sp>
      <p:graphicFrame>
        <p:nvGraphicFramePr>
          <p:cNvPr id="47" name="Diagram 46"/>
          <p:cNvGraphicFramePr/>
          <p:nvPr/>
        </p:nvGraphicFramePr>
        <p:xfrm>
          <a:off x="533400" y="1752600"/>
          <a:ext cx="8153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
                                            <p:graphicEl>
                                              <a:dgm id="{F7C21EF3-A8D5-4C82-A6F5-1A59F4749DA1}"/>
                                            </p:graphicEl>
                                          </p:spTgt>
                                        </p:tgtEl>
                                        <p:attrNameLst>
                                          <p:attrName>style.visibility</p:attrName>
                                        </p:attrNameLst>
                                      </p:cBhvr>
                                      <p:to>
                                        <p:strVal val="visible"/>
                                      </p:to>
                                    </p:set>
                                    <p:anim calcmode="lin" valueType="num">
                                      <p:cBhvr additive="base">
                                        <p:cTn id="7" dur="500" fill="hold"/>
                                        <p:tgtEl>
                                          <p:spTgt spid="47">
                                            <p:graphicEl>
                                              <a:dgm id="{F7C21EF3-A8D5-4C82-A6F5-1A59F4749DA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7">
                                            <p:graphicEl>
                                              <a:dgm id="{F7C21EF3-A8D5-4C82-A6F5-1A59F4749DA1}"/>
                                            </p:graphic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47">
                                            <p:graphicEl>
                                              <a:dgm id="{620D3E18-8B96-41BF-82E9-969D31779F97}"/>
                                            </p:graphicEl>
                                          </p:spTgt>
                                        </p:tgtEl>
                                        <p:attrNameLst>
                                          <p:attrName>style.visibility</p:attrName>
                                        </p:attrNameLst>
                                      </p:cBhvr>
                                      <p:to>
                                        <p:strVal val="visible"/>
                                      </p:to>
                                    </p:set>
                                    <p:anim calcmode="lin" valueType="num">
                                      <p:cBhvr additive="base">
                                        <p:cTn id="12" dur="500" fill="hold"/>
                                        <p:tgtEl>
                                          <p:spTgt spid="47">
                                            <p:graphicEl>
                                              <a:dgm id="{620D3E18-8B96-41BF-82E9-969D31779F97}"/>
                                            </p:graphicEl>
                                          </p:spTgt>
                                        </p:tgtEl>
                                        <p:attrNameLst>
                                          <p:attrName>ppt_x</p:attrName>
                                        </p:attrNameLst>
                                      </p:cBhvr>
                                      <p:tavLst>
                                        <p:tav tm="0">
                                          <p:val>
                                            <p:strVal val="#ppt_x"/>
                                          </p:val>
                                        </p:tav>
                                        <p:tav tm="100000">
                                          <p:val>
                                            <p:strVal val="#ppt_x"/>
                                          </p:val>
                                        </p:tav>
                                      </p:tavLst>
                                    </p:anim>
                                    <p:anim calcmode="lin" valueType="num">
                                      <p:cBhvr additive="base">
                                        <p:cTn id="13" dur="500" fill="hold"/>
                                        <p:tgtEl>
                                          <p:spTgt spid="47">
                                            <p:graphicEl>
                                              <a:dgm id="{620D3E18-8B96-41BF-82E9-969D31779F97}"/>
                                            </p:graphic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47">
                                            <p:graphicEl>
                                              <a:dgm id="{DFCE7CEF-D479-49D0-97AA-77F52876337C}"/>
                                            </p:graphicEl>
                                          </p:spTgt>
                                        </p:tgtEl>
                                        <p:attrNameLst>
                                          <p:attrName>style.visibility</p:attrName>
                                        </p:attrNameLst>
                                      </p:cBhvr>
                                      <p:to>
                                        <p:strVal val="visible"/>
                                      </p:to>
                                    </p:set>
                                    <p:anim calcmode="lin" valueType="num">
                                      <p:cBhvr additive="base">
                                        <p:cTn id="17" dur="500" fill="hold"/>
                                        <p:tgtEl>
                                          <p:spTgt spid="47">
                                            <p:graphicEl>
                                              <a:dgm id="{DFCE7CEF-D479-49D0-97AA-77F52876337C}"/>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7">
                                            <p:graphicEl>
                                              <a:dgm id="{DFCE7CEF-D479-49D0-97AA-77F52876337C}"/>
                                            </p:graphic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47">
                                            <p:graphicEl>
                                              <a:dgm id="{60E97B23-79EC-45BC-9EAE-607E1AE5DE32}"/>
                                            </p:graphicEl>
                                          </p:spTgt>
                                        </p:tgtEl>
                                        <p:attrNameLst>
                                          <p:attrName>style.visibility</p:attrName>
                                        </p:attrNameLst>
                                      </p:cBhvr>
                                      <p:to>
                                        <p:strVal val="visible"/>
                                      </p:to>
                                    </p:set>
                                    <p:anim calcmode="lin" valueType="num">
                                      <p:cBhvr additive="base">
                                        <p:cTn id="22" dur="500" fill="hold"/>
                                        <p:tgtEl>
                                          <p:spTgt spid="47">
                                            <p:graphicEl>
                                              <a:dgm id="{60E97B23-79EC-45BC-9EAE-607E1AE5DE32}"/>
                                            </p:graphicEl>
                                          </p:spTgt>
                                        </p:tgtEl>
                                        <p:attrNameLst>
                                          <p:attrName>ppt_x</p:attrName>
                                        </p:attrNameLst>
                                      </p:cBhvr>
                                      <p:tavLst>
                                        <p:tav tm="0">
                                          <p:val>
                                            <p:strVal val="#ppt_x"/>
                                          </p:val>
                                        </p:tav>
                                        <p:tav tm="100000">
                                          <p:val>
                                            <p:strVal val="#ppt_x"/>
                                          </p:val>
                                        </p:tav>
                                      </p:tavLst>
                                    </p:anim>
                                    <p:anim calcmode="lin" valueType="num">
                                      <p:cBhvr additive="base">
                                        <p:cTn id="23" dur="500" fill="hold"/>
                                        <p:tgtEl>
                                          <p:spTgt spid="47">
                                            <p:graphicEl>
                                              <a:dgm id="{60E97B23-79EC-45BC-9EAE-607E1AE5DE32}"/>
                                            </p:graphic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47">
                                            <p:graphicEl>
                                              <a:dgm id="{00586D66-A5B7-4F2E-B59D-500E189F541F}"/>
                                            </p:graphicEl>
                                          </p:spTgt>
                                        </p:tgtEl>
                                        <p:attrNameLst>
                                          <p:attrName>style.visibility</p:attrName>
                                        </p:attrNameLst>
                                      </p:cBhvr>
                                      <p:to>
                                        <p:strVal val="visible"/>
                                      </p:to>
                                    </p:set>
                                    <p:anim calcmode="lin" valueType="num">
                                      <p:cBhvr additive="base">
                                        <p:cTn id="27" dur="500" fill="hold"/>
                                        <p:tgtEl>
                                          <p:spTgt spid="47">
                                            <p:graphicEl>
                                              <a:dgm id="{00586D66-A5B7-4F2E-B59D-500E189F541F}"/>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7">
                                            <p:graphicEl>
                                              <a:dgm id="{00586D66-A5B7-4F2E-B59D-500E189F541F}"/>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7">
                                            <p:graphicEl>
                                              <a:dgm id="{D7FEF0A6-1E1E-4C2A-997B-D710A55CCFB8}"/>
                                            </p:graphicEl>
                                          </p:spTgt>
                                        </p:tgtEl>
                                        <p:attrNameLst>
                                          <p:attrName>style.visibility</p:attrName>
                                        </p:attrNameLst>
                                      </p:cBhvr>
                                      <p:to>
                                        <p:strVal val="visible"/>
                                      </p:to>
                                    </p:set>
                                    <p:anim calcmode="lin" valueType="num">
                                      <p:cBhvr additive="base">
                                        <p:cTn id="33" dur="500" fill="hold"/>
                                        <p:tgtEl>
                                          <p:spTgt spid="47">
                                            <p:graphicEl>
                                              <a:dgm id="{D7FEF0A6-1E1E-4C2A-997B-D710A55CCFB8}"/>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7">
                                            <p:graphicEl>
                                              <a:dgm id="{D7FEF0A6-1E1E-4C2A-997B-D710A55CCFB8}"/>
                                            </p:graphic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7">
                                            <p:graphicEl>
                                              <a:dgm id="{CFD1A235-CEEB-40A5-93EC-A9F17622B3E4}"/>
                                            </p:graphicEl>
                                          </p:spTgt>
                                        </p:tgtEl>
                                        <p:attrNameLst>
                                          <p:attrName>style.visibility</p:attrName>
                                        </p:attrNameLst>
                                      </p:cBhvr>
                                      <p:to>
                                        <p:strVal val="visible"/>
                                      </p:to>
                                    </p:set>
                                    <p:anim calcmode="lin" valueType="num">
                                      <p:cBhvr additive="base">
                                        <p:cTn id="39" dur="500" fill="hold"/>
                                        <p:tgtEl>
                                          <p:spTgt spid="47">
                                            <p:graphicEl>
                                              <a:dgm id="{CFD1A235-CEEB-40A5-93EC-A9F17622B3E4}"/>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47">
                                            <p:graphicEl>
                                              <a:dgm id="{CFD1A235-CEEB-40A5-93EC-A9F17622B3E4}"/>
                                            </p:graphic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7">
                                            <p:graphicEl>
                                              <a:dgm id="{14081092-5330-4780-A25E-224B32E212BC}"/>
                                            </p:graphicEl>
                                          </p:spTgt>
                                        </p:tgtEl>
                                        <p:attrNameLst>
                                          <p:attrName>style.visibility</p:attrName>
                                        </p:attrNameLst>
                                      </p:cBhvr>
                                      <p:to>
                                        <p:strVal val="visible"/>
                                      </p:to>
                                    </p:set>
                                    <p:anim calcmode="lin" valueType="num">
                                      <p:cBhvr additive="base">
                                        <p:cTn id="45" dur="500" fill="hold"/>
                                        <p:tgtEl>
                                          <p:spTgt spid="47">
                                            <p:graphicEl>
                                              <a:dgm id="{14081092-5330-4780-A25E-224B32E212BC}"/>
                                            </p:graphicEl>
                                          </p:spTgt>
                                        </p:tgtEl>
                                        <p:attrNameLst>
                                          <p:attrName>ppt_x</p:attrName>
                                        </p:attrNameLst>
                                      </p:cBhvr>
                                      <p:tavLst>
                                        <p:tav tm="0">
                                          <p:val>
                                            <p:strVal val="#ppt_x"/>
                                          </p:val>
                                        </p:tav>
                                        <p:tav tm="100000">
                                          <p:val>
                                            <p:strVal val="#ppt_x"/>
                                          </p:val>
                                        </p:tav>
                                      </p:tavLst>
                                    </p:anim>
                                    <p:anim calcmode="lin" valueType="num">
                                      <p:cBhvr additive="base">
                                        <p:cTn id="46" dur="500" fill="hold"/>
                                        <p:tgtEl>
                                          <p:spTgt spid="47">
                                            <p:graphicEl>
                                              <a:dgm id="{14081092-5330-4780-A25E-224B32E212BC}"/>
                                            </p:graphic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47">
                                            <p:graphicEl>
                                              <a:dgm id="{0F7B824D-8E0B-44A9-B1BF-F541FC8D06AD}"/>
                                            </p:graphicEl>
                                          </p:spTgt>
                                        </p:tgtEl>
                                        <p:attrNameLst>
                                          <p:attrName>style.visibility</p:attrName>
                                        </p:attrNameLst>
                                      </p:cBhvr>
                                      <p:to>
                                        <p:strVal val="visible"/>
                                      </p:to>
                                    </p:set>
                                    <p:anim calcmode="lin" valueType="num">
                                      <p:cBhvr additive="base">
                                        <p:cTn id="51" dur="500" fill="hold"/>
                                        <p:tgtEl>
                                          <p:spTgt spid="47">
                                            <p:graphicEl>
                                              <a:dgm id="{0F7B824D-8E0B-44A9-B1BF-F541FC8D06AD}"/>
                                            </p:graphicEl>
                                          </p:spTgt>
                                        </p:tgtEl>
                                        <p:attrNameLst>
                                          <p:attrName>ppt_x</p:attrName>
                                        </p:attrNameLst>
                                      </p:cBhvr>
                                      <p:tavLst>
                                        <p:tav tm="0">
                                          <p:val>
                                            <p:strVal val="#ppt_x"/>
                                          </p:val>
                                        </p:tav>
                                        <p:tav tm="100000">
                                          <p:val>
                                            <p:strVal val="#ppt_x"/>
                                          </p:val>
                                        </p:tav>
                                      </p:tavLst>
                                    </p:anim>
                                    <p:anim calcmode="lin" valueType="num">
                                      <p:cBhvr additive="base">
                                        <p:cTn id="52" dur="500" fill="hold"/>
                                        <p:tgtEl>
                                          <p:spTgt spid="47">
                                            <p:graphicEl>
                                              <a:dgm id="{0F7B824D-8E0B-44A9-B1BF-F541FC8D06AD}"/>
                                            </p:graphicEl>
                                          </p:spTgt>
                                        </p:tgtEl>
                                        <p:attrNameLst>
                                          <p:attrName>ppt_y</p:attrName>
                                        </p:attrNameLst>
                                      </p:cBhvr>
                                      <p:tavLst>
                                        <p:tav tm="0">
                                          <p:val>
                                            <p:strVal val="1+#ppt_h/2"/>
                                          </p:val>
                                        </p:tav>
                                        <p:tav tm="100000">
                                          <p:val>
                                            <p:strVal val="#ppt_y"/>
                                          </p:val>
                                        </p:tav>
                                      </p:tavLst>
                                    </p:anim>
                                  </p:childTnLst>
                                </p:cTn>
                              </p:par>
                            </p:childTnLst>
                          </p:cTn>
                        </p:par>
                        <p:par>
                          <p:cTn id="53" fill="hold">
                            <p:stCondLst>
                              <p:cond delay="500"/>
                            </p:stCondLst>
                            <p:childTnLst>
                              <p:par>
                                <p:cTn id="54" presetID="2" presetClass="entr" presetSubtype="4" fill="hold" grpId="0" nodeType="afterEffect">
                                  <p:stCondLst>
                                    <p:cond delay="0"/>
                                  </p:stCondLst>
                                  <p:childTnLst>
                                    <p:set>
                                      <p:cBhvr>
                                        <p:cTn id="55" dur="1" fill="hold">
                                          <p:stCondLst>
                                            <p:cond delay="0"/>
                                          </p:stCondLst>
                                        </p:cTn>
                                        <p:tgtEl>
                                          <p:spTgt spid="47">
                                            <p:graphicEl>
                                              <a:dgm id="{8C6E04FD-D88F-411C-9469-018FF7CA3FDA}"/>
                                            </p:graphicEl>
                                          </p:spTgt>
                                        </p:tgtEl>
                                        <p:attrNameLst>
                                          <p:attrName>style.visibility</p:attrName>
                                        </p:attrNameLst>
                                      </p:cBhvr>
                                      <p:to>
                                        <p:strVal val="visible"/>
                                      </p:to>
                                    </p:set>
                                    <p:anim calcmode="lin" valueType="num">
                                      <p:cBhvr additive="base">
                                        <p:cTn id="56" dur="500" fill="hold"/>
                                        <p:tgtEl>
                                          <p:spTgt spid="47">
                                            <p:graphicEl>
                                              <a:dgm id="{8C6E04FD-D88F-411C-9469-018FF7CA3FDA}"/>
                                            </p:graphicEl>
                                          </p:spTgt>
                                        </p:tgtEl>
                                        <p:attrNameLst>
                                          <p:attrName>ppt_x</p:attrName>
                                        </p:attrNameLst>
                                      </p:cBhvr>
                                      <p:tavLst>
                                        <p:tav tm="0">
                                          <p:val>
                                            <p:strVal val="#ppt_x"/>
                                          </p:val>
                                        </p:tav>
                                        <p:tav tm="100000">
                                          <p:val>
                                            <p:strVal val="#ppt_x"/>
                                          </p:val>
                                        </p:tav>
                                      </p:tavLst>
                                    </p:anim>
                                    <p:anim calcmode="lin" valueType="num">
                                      <p:cBhvr additive="base">
                                        <p:cTn id="57" dur="500" fill="hold"/>
                                        <p:tgtEl>
                                          <p:spTgt spid="47">
                                            <p:graphicEl>
                                              <a:dgm id="{8C6E04FD-D88F-411C-9469-018FF7CA3FDA}"/>
                                            </p:graphicEl>
                                          </p:spTgt>
                                        </p:tgtEl>
                                        <p:attrNameLst>
                                          <p:attrName>ppt_y</p:attrName>
                                        </p:attrNameLst>
                                      </p:cBhvr>
                                      <p:tavLst>
                                        <p:tav tm="0">
                                          <p:val>
                                            <p:strVal val="1+#ppt_h/2"/>
                                          </p:val>
                                        </p:tav>
                                        <p:tav tm="100000">
                                          <p:val>
                                            <p:strVal val="#ppt_y"/>
                                          </p:val>
                                        </p:tav>
                                      </p:tavLst>
                                    </p:anim>
                                  </p:childTnLst>
                                </p:cTn>
                              </p:par>
                            </p:childTnLst>
                          </p:cTn>
                        </p:par>
                        <p:par>
                          <p:cTn id="58" fill="hold">
                            <p:stCondLst>
                              <p:cond delay="1000"/>
                            </p:stCondLst>
                            <p:childTnLst>
                              <p:par>
                                <p:cTn id="59" presetID="2" presetClass="entr" presetSubtype="4" fill="hold" grpId="0" nodeType="afterEffect">
                                  <p:stCondLst>
                                    <p:cond delay="0"/>
                                  </p:stCondLst>
                                  <p:childTnLst>
                                    <p:set>
                                      <p:cBhvr>
                                        <p:cTn id="60" dur="1" fill="hold">
                                          <p:stCondLst>
                                            <p:cond delay="0"/>
                                          </p:stCondLst>
                                        </p:cTn>
                                        <p:tgtEl>
                                          <p:spTgt spid="47">
                                            <p:graphicEl>
                                              <a:dgm id="{B75A67E7-D95C-463D-A1F6-D5A0F9C52415}"/>
                                            </p:graphicEl>
                                          </p:spTgt>
                                        </p:tgtEl>
                                        <p:attrNameLst>
                                          <p:attrName>style.visibility</p:attrName>
                                        </p:attrNameLst>
                                      </p:cBhvr>
                                      <p:to>
                                        <p:strVal val="visible"/>
                                      </p:to>
                                    </p:set>
                                    <p:anim calcmode="lin" valueType="num">
                                      <p:cBhvr additive="base">
                                        <p:cTn id="61" dur="500" fill="hold"/>
                                        <p:tgtEl>
                                          <p:spTgt spid="47">
                                            <p:graphicEl>
                                              <a:dgm id="{B75A67E7-D95C-463D-A1F6-D5A0F9C52415}"/>
                                            </p:graphicEl>
                                          </p:spTgt>
                                        </p:tgtEl>
                                        <p:attrNameLst>
                                          <p:attrName>ppt_x</p:attrName>
                                        </p:attrNameLst>
                                      </p:cBhvr>
                                      <p:tavLst>
                                        <p:tav tm="0">
                                          <p:val>
                                            <p:strVal val="#ppt_x"/>
                                          </p:val>
                                        </p:tav>
                                        <p:tav tm="100000">
                                          <p:val>
                                            <p:strVal val="#ppt_x"/>
                                          </p:val>
                                        </p:tav>
                                      </p:tavLst>
                                    </p:anim>
                                    <p:anim calcmode="lin" valueType="num">
                                      <p:cBhvr additive="base">
                                        <p:cTn id="62" dur="500" fill="hold"/>
                                        <p:tgtEl>
                                          <p:spTgt spid="47">
                                            <p:graphicEl>
                                              <a:dgm id="{B75A67E7-D95C-463D-A1F6-D5A0F9C52415}"/>
                                            </p:graphicEl>
                                          </p:spTgt>
                                        </p:tgtEl>
                                        <p:attrNameLst>
                                          <p:attrName>ppt_y</p:attrName>
                                        </p:attrNameLst>
                                      </p:cBhvr>
                                      <p:tavLst>
                                        <p:tav tm="0">
                                          <p:val>
                                            <p:strVal val="1+#ppt_h/2"/>
                                          </p:val>
                                        </p:tav>
                                        <p:tav tm="100000">
                                          <p:val>
                                            <p:strVal val="#ppt_y"/>
                                          </p:val>
                                        </p:tav>
                                      </p:tavLst>
                                    </p:anim>
                                  </p:childTnLst>
                                </p:cTn>
                              </p:par>
                            </p:childTnLst>
                          </p:cTn>
                        </p:par>
                        <p:par>
                          <p:cTn id="63" fill="hold">
                            <p:stCondLst>
                              <p:cond delay="1500"/>
                            </p:stCondLst>
                            <p:childTnLst>
                              <p:par>
                                <p:cTn id="64" presetID="2" presetClass="entr" presetSubtype="4" fill="hold" grpId="0" nodeType="afterEffect">
                                  <p:stCondLst>
                                    <p:cond delay="0"/>
                                  </p:stCondLst>
                                  <p:childTnLst>
                                    <p:set>
                                      <p:cBhvr>
                                        <p:cTn id="65" dur="1" fill="hold">
                                          <p:stCondLst>
                                            <p:cond delay="0"/>
                                          </p:stCondLst>
                                        </p:cTn>
                                        <p:tgtEl>
                                          <p:spTgt spid="47">
                                            <p:graphicEl>
                                              <a:dgm id="{6AD083E7-B973-4174-9BF3-2A0C947BB5F0}"/>
                                            </p:graphicEl>
                                          </p:spTgt>
                                        </p:tgtEl>
                                        <p:attrNameLst>
                                          <p:attrName>style.visibility</p:attrName>
                                        </p:attrNameLst>
                                      </p:cBhvr>
                                      <p:to>
                                        <p:strVal val="visible"/>
                                      </p:to>
                                    </p:set>
                                    <p:anim calcmode="lin" valueType="num">
                                      <p:cBhvr additive="base">
                                        <p:cTn id="66" dur="500" fill="hold"/>
                                        <p:tgtEl>
                                          <p:spTgt spid="47">
                                            <p:graphicEl>
                                              <a:dgm id="{6AD083E7-B973-4174-9BF3-2A0C947BB5F0}"/>
                                            </p:graphicEl>
                                          </p:spTgt>
                                        </p:tgtEl>
                                        <p:attrNameLst>
                                          <p:attrName>ppt_x</p:attrName>
                                        </p:attrNameLst>
                                      </p:cBhvr>
                                      <p:tavLst>
                                        <p:tav tm="0">
                                          <p:val>
                                            <p:strVal val="#ppt_x"/>
                                          </p:val>
                                        </p:tav>
                                        <p:tav tm="100000">
                                          <p:val>
                                            <p:strVal val="#ppt_x"/>
                                          </p:val>
                                        </p:tav>
                                      </p:tavLst>
                                    </p:anim>
                                    <p:anim calcmode="lin" valueType="num">
                                      <p:cBhvr additive="base">
                                        <p:cTn id="67" dur="500" fill="hold"/>
                                        <p:tgtEl>
                                          <p:spTgt spid="47">
                                            <p:graphicEl>
                                              <a:dgm id="{6AD083E7-B973-4174-9BF3-2A0C947BB5F0}"/>
                                            </p:graphicEl>
                                          </p:spTgt>
                                        </p:tgtEl>
                                        <p:attrNameLst>
                                          <p:attrName>ppt_y</p:attrName>
                                        </p:attrNameLst>
                                      </p:cBhvr>
                                      <p:tavLst>
                                        <p:tav tm="0">
                                          <p:val>
                                            <p:strVal val="1+#ppt_h/2"/>
                                          </p:val>
                                        </p:tav>
                                        <p:tav tm="100000">
                                          <p:val>
                                            <p:strVal val="#ppt_y"/>
                                          </p:val>
                                        </p:tav>
                                      </p:tavLst>
                                    </p:anim>
                                  </p:childTnLst>
                                </p:cTn>
                              </p:par>
                            </p:childTnLst>
                          </p:cTn>
                        </p:par>
                        <p:par>
                          <p:cTn id="68" fill="hold">
                            <p:stCondLst>
                              <p:cond delay="2000"/>
                            </p:stCondLst>
                            <p:childTnLst>
                              <p:par>
                                <p:cTn id="69" presetID="2" presetClass="entr" presetSubtype="4" fill="hold" grpId="0" nodeType="afterEffect">
                                  <p:stCondLst>
                                    <p:cond delay="0"/>
                                  </p:stCondLst>
                                  <p:childTnLst>
                                    <p:set>
                                      <p:cBhvr>
                                        <p:cTn id="70" dur="1" fill="hold">
                                          <p:stCondLst>
                                            <p:cond delay="0"/>
                                          </p:stCondLst>
                                        </p:cTn>
                                        <p:tgtEl>
                                          <p:spTgt spid="47">
                                            <p:graphicEl>
                                              <a:dgm id="{C51C5828-E863-4AB4-9EF7-A1E6DE40A22B}"/>
                                            </p:graphicEl>
                                          </p:spTgt>
                                        </p:tgtEl>
                                        <p:attrNameLst>
                                          <p:attrName>style.visibility</p:attrName>
                                        </p:attrNameLst>
                                      </p:cBhvr>
                                      <p:to>
                                        <p:strVal val="visible"/>
                                      </p:to>
                                    </p:set>
                                    <p:anim calcmode="lin" valueType="num">
                                      <p:cBhvr additive="base">
                                        <p:cTn id="71" dur="500" fill="hold"/>
                                        <p:tgtEl>
                                          <p:spTgt spid="47">
                                            <p:graphicEl>
                                              <a:dgm id="{C51C5828-E863-4AB4-9EF7-A1E6DE40A22B}"/>
                                            </p:graphicEl>
                                          </p:spTgt>
                                        </p:tgtEl>
                                        <p:attrNameLst>
                                          <p:attrName>ppt_x</p:attrName>
                                        </p:attrNameLst>
                                      </p:cBhvr>
                                      <p:tavLst>
                                        <p:tav tm="0">
                                          <p:val>
                                            <p:strVal val="#ppt_x"/>
                                          </p:val>
                                        </p:tav>
                                        <p:tav tm="100000">
                                          <p:val>
                                            <p:strVal val="#ppt_x"/>
                                          </p:val>
                                        </p:tav>
                                      </p:tavLst>
                                    </p:anim>
                                    <p:anim calcmode="lin" valueType="num">
                                      <p:cBhvr additive="base">
                                        <p:cTn id="72" dur="500" fill="hold"/>
                                        <p:tgtEl>
                                          <p:spTgt spid="47">
                                            <p:graphicEl>
                                              <a:dgm id="{C51C5828-E863-4AB4-9EF7-A1E6DE40A22B}"/>
                                            </p:graphicEl>
                                          </p:spTgt>
                                        </p:tgtEl>
                                        <p:attrNameLst>
                                          <p:attrName>ppt_y</p:attrName>
                                        </p:attrNameLst>
                                      </p:cBhvr>
                                      <p:tavLst>
                                        <p:tav tm="0">
                                          <p:val>
                                            <p:strVal val="1+#ppt_h/2"/>
                                          </p:val>
                                        </p:tav>
                                        <p:tav tm="100000">
                                          <p:val>
                                            <p:strVal val="#ppt_y"/>
                                          </p:val>
                                        </p:tav>
                                      </p:tavLst>
                                    </p:anim>
                                  </p:childTnLst>
                                </p:cTn>
                              </p:par>
                            </p:childTnLst>
                          </p:cTn>
                        </p:par>
                        <p:par>
                          <p:cTn id="73" fill="hold">
                            <p:stCondLst>
                              <p:cond delay="2500"/>
                            </p:stCondLst>
                            <p:childTnLst>
                              <p:par>
                                <p:cTn id="74" presetID="2" presetClass="entr" presetSubtype="4" fill="hold" grpId="0" nodeType="afterEffect">
                                  <p:stCondLst>
                                    <p:cond delay="0"/>
                                  </p:stCondLst>
                                  <p:childTnLst>
                                    <p:set>
                                      <p:cBhvr>
                                        <p:cTn id="75" dur="1" fill="hold">
                                          <p:stCondLst>
                                            <p:cond delay="0"/>
                                          </p:stCondLst>
                                        </p:cTn>
                                        <p:tgtEl>
                                          <p:spTgt spid="47">
                                            <p:graphicEl>
                                              <a:dgm id="{76448D5F-6066-46A7-BDCA-68A87DE9B67B}"/>
                                            </p:graphicEl>
                                          </p:spTgt>
                                        </p:tgtEl>
                                        <p:attrNameLst>
                                          <p:attrName>style.visibility</p:attrName>
                                        </p:attrNameLst>
                                      </p:cBhvr>
                                      <p:to>
                                        <p:strVal val="visible"/>
                                      </p:to>
                                    </p:set>
                                    <p:anim calcmode="lin" valueType="num">
                                      <p:cBhvr additive="base">
                                        <p:cTn id="76" dur="500" fill="hold"/>
                                        <p:tgtEl>
                                          <p:spTgt spid="47">
                                            <p:graphicEl>
                                              <a:dgm id="{76448D5F-6066-46A7-BDCA-68A87DE9B67B}"/>
                                            </p:graphicEl>
                                          </p:spTgt>
                                        </p:tgtEl>
                                        <p:attrNameLst>
                                          <p:attrName>ppt_x</p:attrName>
                                        </p:attrNameLst>
                                      </p:cBhvr>
                                      <p:tavLst>
                                        <p:tav tm="0">
                                          <p:val>
                                            <p:strVal val="#ppt_x"/>
                                          </p:val>
                                        </p:tav>
                                        <p:tav tm="100000">
                                          <p:val>
                                            <p:strVal val="#ppt_x"/>
                                          </p:val>
                                        </p:tav>
                                      </p:tavLst>
                                    </p:anim>
                                    <p:anim calcmode="lin" valueType="num">
                                      <p:cBhvr additive="base">
                                        <p:cTn id="77" dur="500" fill="hold"/>
                                        <p:tgtEl>
                                          <p:spTgt spid="47">
                                            <p:graphicEl>
                                              <a:dgm id="{76448D5F-6066-46A7-BDCA-68A87DE9B67B}"/>
                                            </p:graphicEl>
                                          </p:spTgt>
                                        </p:tgtEl>
                                        <p:attrNameLst>
                                          <p:attrName>ppt_y</p:attrName>
                                        </p:attrNameLst>
                                      </p:cBhvr>
                                      <p:tavLst>
                                        <p:tav tm="0">
                                          <p:val>
                                            <p:strVal val="1+#ppt_h/2"/>
                                          </p:val>
                                        </p:tav>
                                        <p:tav tm="100000">
                                          <p:val>
                                            <p:strVal val="#ppt_y"/>
                                          </p:val>
                                        </p:tav>
                                      </p:tavLst>
                                    </p:anim>
                                  </p:childTnLst>
                                </p:cTn>
                              </p:par>
                            </p:childTnLst>
                          </p:cTn>
                        </p:par>
                        <p:par>
                          <p:cTn id="78" fill="hold">
                            <p:stCondLst>
                              <p:cond delay="3000"/>
                            </p:stCondLst>
                            <p:childTnLst>
                              <p:par>
                                <p:cTn id="79" presetID="2" presetClass="entr" presetSubtype="4" fill="hold" grpId="0" nodeType="afterEffect">
                                  <p:stCondLst>
                                    <p:cond delay="0"/>
                                  </p:stCondLst>
                                  <p:childTnLst>
                                    <p:set>
                                      <p:cBhvr>
                                        <p:cTn id="80" dur="1" fill="hold">
                                          <p:stCondLst>
                                            <p:cond delay="0"/>
                                          </p:stCondLst>
                                        </p:cTn>
                                        <p:tgtEl>
                                          <p:spTgt spid="47">
                                            <p:graphicEl>
                                              <a:dgm id="{76095D0A-2B68-4B73-9A8E-1A40E0B6C8C1}"/>
                                            </p:graphicEl>
                                          </p:spTgt>
                                        </p:tgtEl>
                                        <p:attrNameLst>
                                          <p:attrName>style.visibility</p:attrName>
                                        </p:attrNameLst>
                                      </p:cBhvr>
                                      <p:to>
                                        <p:strVal val="visible"/>
                                      </p:to>
                                    </p:set>
                                    <p:anim calcmode="lin" valueType="num">
                                      <p:cBhvr additive="base">
                                        <p:cTn id="81" dur="500" fill="hold"/>
                                        <p:tgtEl>
                                          <p:spTgt spid="47">
                                            <p:graphicEl>
                                              <a:dgm id="{76095D0A-2B68-4B73-9A8E-1A40E0B6C8C1}"/>
                                            </p:graphicEl>
                                          </p:spTgt>
                                        </p:tgtEl>
                                        <p:attrNameLst>
                                          <p:attrName>ppt_x</p:attrName>
                                        </p:attrNameLst>
                                      </p:cBhvr>
                                      <p:tavLst>
                                        <p:tav tm="0">
                                          <p:val>
                                            <p:strVal val="#ppt_x"/>
                                          </p:val>
                                        </p:tav>
                                        <p:tav tm="100000">
                                          <p:val>
                                            <p:strVal val="#ppt_x"/>
                                          </p:val>
                                        </p:tav>
                                      </p:tavLst>
                                    </p:anim>
                                    <p:anim calcmode="lin" valueType="num">
                                      <p:cBhvr additive="base">
                                        <p:cTn id="82" dur="500" fill="hold"/>
                                        <p:tgtEl>
                                          <p:spTgt spid="47">
                                            <p:graphicEl>
                                              <a:dgm id="{76095D0A-2B68-4B73-9A8E-1A40E0B6C8C1}"/>
                                            </p:graphicEl>
                                          </p:spTgt>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47">
                                            <p:graphicEl>
                                              <a:dgm id="{925CCF41-C420-4B67-A2F7-BCF105E0509F}"/>
                                            </p:graphicEl>
                                          </p:spTgt>
                                        </p:tgtEl>
                                        <p:attrNameLst>
                                          <p:attrName>style.visibility</p:attrName>
                                        </p:attrNameLst>
                                      </p:cBhvr>
                                      <p:to>
                                        <p:strVal val="visible"/>
                                      </p:to>
                                    </p:set>
                                    <p:anim calcmode="lin" valueType="num">
                                      <p:cBhvr additive="base">
                                        <p:cTn id="87" dur="500" fill="hold"/>
                                        <p:tgtEl>
                                          <p:spTgt spid="47">
                                            <p:graphicEl>
                                              <a:dgm id="{925CCF41-C420-4B67-A2F7-BCF105E0509F}"/>
                                            </p:graphicEl>
                                          </p:spTgt>
                                        </p:tgtEl>
                                        <p:attrNameLst>
                                          <p:attrName>ppt_x</p:attrName>
                                        </p:attrNameLst>
                                      </p:cBhvr>
                                      <p:tavLst>
                                        <p:tav tm="0">
                                          <p:val>
                                            <p:strVal val="#ppt_x"/>
                                          </p:val>
                                        </p:tav>
                                        <p:tav tm="100000">
                                          <p:val>
                                            <p:strVal val="#ppt_x"/>
                                          </p:val>
                                        </p:tav>
                                      </p:tavLst>
                                    </p:anim>
                                    <p:anim calcmode="lin" valueType="num">
                                      <p:cBhvr additive="base">
                                        <p:cTn id="88" dur="500" fill="hold"/>
                                        <p:tgtEl>
                                          <p:spTgt spid="47">
                                            <p:graphicEl>
                                              <a:dgm id="{925CCF41-C420-4B67-A2F7-BCF105E0509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7" grpId="0" uiExpand="1">
        <p:bldSub>
          <a:bldDgm bld="lvl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971800"/>
            <a:ext cx="7772400" cy="1362075"/>
          </a:xfrm>
        </p:spPr>
        <p:txBody>
          <a:bodyPr/>
          <a:lstStyle/>
          <a:p>
            <a:pPr algn="ctr"/>
            <a:r>
              <a:rPr lang="en-US" dirty="0" err="1" smtClean="0"/>
              <a:t>Csla</a:t>
            </a:r>
            <a:r>
              <a:rPr lang="en-US" dirty="0" smtClean="0"/>
              <a:t> principles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1600200"/>
          <a:ext cx="82296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Rectangle 5122"/>
          <p:cNvPicPr>
            <a:picLocks noChangeAspect="1" noChangeArrowheads="1"/>
          </p:cNvPicPr>
          <p:nvPr/>
        </p:nvPicPr>
        <p:blipFill>
          <a:blip r:embed="rId6"/>
          <a:srcRect/>
          <a:stretch>
            <a:fillRect/>
          </a:stretch>
        </p:blipFill>
        <p:spPr bwMode="auto">
          <a:xfrm>
            <a:off x="-381000" y="-399887"/>
            <a:ext cx="9829800" cy="2228687"/>
          </a:xfrm>
          <a:prstGeom prst="rect">
            <a:avLst/>
          </a:prstGeom>
          <a:noFill/>
          <a:ln w="9525">
            <a:noFill/>
            <a:miter lim="800000"/>
            <a:headEnd/>
            <a:tailEnd/>
          </a:ln>
        </p:spPr>
      </p:pic>
      <p:sp>
        <p:nvSpPr>
          <p:cNvPr id="9" name="Rectangle 8"/>
          <p:cNvSpPr>
            <a:spLocks noChangeArrowheads="1"/>
          </p:cNvSpPr>
          <p:nvPr/>
        </p:nvSpPr>
        <p:spPr bwMode="auto">
          <a:xfrm>
            <a:off x="2057400" y="228600"/>
            <a:ext cx="5209924" cy="535531"/>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CSLA Concepts</a:t>
            </a:r>
            <a:endParaRPr lang="en-US" dirty="0">
              <a:latin typeface="Arial" pitchFamily="34"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graphicEl>
                                              <a:dgm id="{95A55585-219C-4561-9BB4-43186142A3A8}"/>
                                            </p:graphicEl>
                                          </p:spTgt>
                                        </p:tgtEl>
                                        <p:attrNameLst>
                                          <p:attrName>style.visibility</p:attrName>
                                        </p:attrNameLst>
                                      </p:cBhvr>
                                      <p:to>
                                        <p:strVal val="visible"/>
                                      </p:to>
                                    </p:set>
                                    <p:anim calcmode="lin" valueType="num">
                                      <p:cBhvr>
                                        <p:cTn id="7" dur="1000" fill="hold"/>
                                        <p:tgtEl>
                                          <p:spTgt spid="4">
                                            <p:graphicEl>
                                              <a:dgm id="{95A55585-219C-4561-9BB4-43186142A3A8}"/>
                                            </p:graphicEl>
                                          </p:spTgt>
                                        </p:tgtEl>
                                        <p:attrNameLst>
                                          <p:attrName>ppt_w</p:attrName>
                                        </p:attrNameLst>
                                      </p:cBhvr>
                                      <p:tavLst>
                                        <p:tav tm="0">
                                          <p:val>
                                            <p:strVal val="#ppt_w*0.70"/>
                                          </p:val>
                                        </p:tav>
                                        <p:tav tm="100000">
                                          <p:val>
                                            <p:strVal val="#ppt_w"/>
                                          </p:val>
                                        </p:tav>
                                      </p:tavLst>
                                    </p:anim>
                                    <p:anim calcmode="lin" valueType="num">
                                      <p:cBhvr>
                                        <p:cTn id="8" dur="1000" fill="hold"/>
                                        <p:tgtEl>
                                          <p:spTgt spid="4">
                                            <p:graphicEl>
                                              <a:dgm id="{95A55585-219C-4561-9BB4-43186142A3A8}"/>
                                            </p:graphicEl>
                                          </p:spTgt>
                                        </p:tgtEl>
                                        <p:attrNameLst>
                                          <p:attrName>ppt_h</p:attrName>
                                        </p:attrNameLst>
                                      </p:cBhvr>
                                      <p:tavLst>
                                        <p:tav tm="0">
                                          <p:val>
                                            <p:strVal val="#ppt_h"/>
                                          </p:val>
                                        </p:tav>
                                        <p:tav tm="100000">
                                          <p:val>
                                            <p:strVal val="#ppt_h"/>
                                          </p:val>
                                        </p:tav>
                                      </p:tavLst>
                                    </p:anim>
                                    <p:animEffect transition="in" filter="fade">
                                      <p:cBhvr>
                                        <p:cTn id="9" dur="1000"/>
                                        <p:tgtEl>
                                          <p:spTgt spid="4">
                                            <p:graphicEl>
                                              <a:dgm id="{95A55585-219C-4561-9BB4-43186142A3A8}"/>
                                            </p:graphic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4">
                                            <p:graphicEl>
                                              <a:dgm id="{4D5C309A-8A01-40D3-9D52-19941009B543}"/>
                                            </p:graphicEl>
                                          </p:spTgt>
                                        </p:tgtEl>
                                        <p:attrNameLst>
                                          <p:attrName>style.visibility</p:attrName>
                                        </p:attrNameLst>
                                      </p:cBhvr>
                                      <p:to>
                                        <p:strVal val="visible"/>
                                      </p:to>
                                    </p:set>
                                    <p:anim calcmode="lin" valueType="num">
                                      <p:cBhvr>
                                        <p:cTn id="12" dur="1000" fill="hold"/>
                                        <p:tgtEl>
                                          <p:spTgt spid="4">
                                            <p:graphicEl>
                                              <a:dgm id="{4D5C309A-8A01-40D3-9D52-19941009B543}"/>
                                            </p:graphicEl>
                                          </p:spTgt>
                                        </p:tgtEl>
                                        <p:attrNameLst>
                                          <p:attrName>ppt_w</p:attrName>
                                        </p:attrNameLst>
                                      </p:cBhvr>
                                      <p:tavLst>
                                        <p:tav tm="0">
                                          <p:val>
                                            <p:strVal val="#ppt_w*0.70"/>
                                          </p:val>
                                        </p:tav>
                                        <p:tav tm="100000">
                                          <p:val>
                                            <p:strVal val="#ppt_w"/>
                                          </p:val>
                                        </p:tav>
                                      </p:tavLst>
                                    </p:anim>
                                    <p:anim calcmode="lin" valueType="num">
                                      <p:cBhvr>
                                        <p:cTn id="13" dur="1000" fill="hold"/>
                                        <p:tgtEl>
                                          <p:spTgt spid="4">
                                            <p:graphicEl>
                                              <a:dgm id="{4D5C309A-8A01-40D3-9D52-19941009B543}"/>
                                            </p:graphicEl>
                                          </p:spTgt>
                                        </p:tgtEl>
                                        <p:attrNameLst>
                                          <p:attrName>ppt_h</p:attrName>
                                        </p:attrNameLst>
                                      </p:cBhvr>
                                      <p:tavLst>
                                        <p:tav tm="0">
                                          <p:val>
                                            <p:strVal val="#ppt_h"/>
                                          </p:val>
                                        </p:tav>
                                        <p:tav tm="100000">
                                          <p:val>
                                            <p:strVal val="#ppt_h"/>
                                          </p:val>
                                        </p:tav>
                                      </p:tavLst>
                                    </p:anim>
                                    <p:animEffect transition="in" filter="fade">
                                      <p:cBhvr>
                                        <p:cTn id="14" dur="1000"/>
                                        <p:tgtEl>
                                          <p:spTgt spid="4">
                                            <p:graphicEl>
                                              <a:dgm id="{4D5C309A-8A01-40D3-9D52-19941009B543}"/>
                                            </p:graphic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4">
                                            <p:graphicEl>
                                              <a:dgm id="{40E542EF-5539-48B6-BAD7-80CF3D69A514}"/>
                                            </p:graphicEl>
                                          </p:spTgt>
                                        </p:tgtEl>
                                        <p:attrNameLst>
                                          <p:attrName>style.visibility</p:attrName>
                                        </p:attrNameLst>
                                      </p:cBhvr>
                                      <p:to>
                                        <p:strVal val="visible"/>
                                      </p:to>
                                    </p:set>
                                    <p:anim calcmode="lin" valueType="num">
                                      <p:cBhvr>
                                        <p:cTn id="17" dur="1000" fill="hold"/>
                                        <p:tgtEl>
                                          <p:spTgt spid="4">
                                            <p:graphicEl>
                                              <a:dgm id="{40E542EF-5539-48B6-BAD7-80CF3D69A514}"/>
                                            </p:graphicEl>
                                          </p:spTgt>
                                        </p:tgtEl>
                                        <p:attrNameLst>
                                          <p:attrName>ppt_w</p:attrName>
                                        </p:attrNameLst>
                                      </p:cBhvr>
                                      <p:tavLst>
                                        <p:tav tm="0">
                                          <p:val>
                                            <p:strVal val="#ppt_w*0.70"/>
                                          </p:val>
                                        </p:tav>
                                        <p:tav tm="100000">
                                          <p:val>
                                            <p:strVal val="#ppt_w"/>
                                          </p:val>
                                        </p:tav>
                                      </p:tavLst>
                                    </p:anim>
                                    <p:anim calcmode="lin" valueType="num">
                                      <p:cBhvr>
                                        <p:cTn id="18" dur="1000" fill="hold"/>
                                        <p:tgtEl>
                                          <p:spTgt spid="4">
                                            <p:graphicEl>
                                              <a:dgm id="{40E542EF-5539-48B6-BAD7-80CF3D69A514}"/>
                                            </p:graphicEl>
                                          </p:spTgt>
                                        </p:tgtEl>
                                        <p:attrNameLst>
                                          <p:attrName>ppt_h</p:attrName>
                                        </p:attrNameLst>
                                      </p:cBhvr>
                                      <p:tavLst>
                                        <p:tav tm="0">
                                          <p:val>
                                            <p:strVal val="#ppt_h"/>
                                          </p:val>
                                        </p:tav>
                                        <p:tav tm="100000">
                                          <p:val>
                                            <p:strVal val="#ppt_h"/>
                                          </p:val>
                                        </p:tav>
                                      </p:tavLst>
                                    </p:anim>
                                    <p:animEffect transition="in" filter="fade">
                                      <p:cBhvr>
                                        <p:cTn id="19" dur="1000"/>
                                        <p:tgtEl>
                                          <p:spTgt spid="4">
                                            <p:graphicEl>
                                              <a:dgm id="{40E542EF-5539-48B6-BAD7-80CF3D69A514}"/>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4">
                                            <p:graphicEl>
                                              <a:dgm id="{44E38672-EBAD-4306-AAE5-8187BD6780EC}"/>
                                            </p:graphicEl>
                                          </p:spTgt>
                                        </p:tgtEl>
                                        <p:attrNameLst>
                                          <p:attrName>style.visibility</p:attrName>
                                        </p:attrNameLst>
                                      </p:cBhvr>
                                      <p:to>
                                        <p:strVal val="visible"/>
                                      </p:to>
                                    </p:set>
                                    <p:anim calcmode="lin" valueType="num">
                                      <p:cBhvr>
                                        <p:cTn id="24" dur="1000" fill="hold"/>
                                        <p:tgtEl>
                                          <p:spTgt spid="4">
                                            <p:graphicEl>
                                              <a:dgm id="{44E38672-EBAD-4306-AAE5-8187BD6780EC}"/>
                                            </p:graphicEl>
                                          </p:spTgt>
                                        </p:tgtEl>
                                        <p:attrNameLst>
                                          <p:attrName>ppt_w</p:attrName>
                                        </p:attrNameLst>
                                      </p:cBhvr>
                                      <p:tavLst>
                                        <p:tav tm="0">
                                          <p:val>
                                            <p:strVal val="#ppt_w*0.70"/>
                                          </p:val>
                                        </p:tav>
                                        <p:tav tm="100000">
                                          <p:val>
                                            <p:strVal val="#ppt_w"/>
                                          </p:val>
                                        </p:tav>
                                      </p:tavLst>
                                    </p:anim>
                                    <p:anim calcmode="lin" valueType="num">
                                      <p:cBhvr>
                                        <p:cTn id="25" dur="1000" fill="hold"/>
                                        <p:tgtEl>
                                          <p:spTgt spid="4">
                                            <p:graphicEl>
                                              <a:dgm id="{44E38672-EBAD-4306-AAE5-8187BD6780EC}"/>
                                            </p:graphicEl>
                                          </p:spTgt>
                                        </p:tgtEl>
                                        <p:attrNameLst>
                                          <p:attrName>ppt_h</p:attrName>
                                        </p:attrNameLst>
                                      </p:cBhvr>
                                      <p:tavLst>
                                        <p:tav tm="0">
                                          <p:val>
                                            <p:strVal val="#ppt_h"/>
                                          </p:val>
                                        </p:tav>
                                        <p:tav tm="100000">
                                          <p:val>
                                            <p:strVal val="#ppt_h"/>
                                          </p:val>
                                        </p:tav>
                                      </p:tavLst>
                                    </p:anim>
                                    <p:animEffect transition="in" filter="fade">
                                      <p:cBhvr>
                                        <p:cTn id="26" dur="1000"/>
                                        <p:tgtEl>
                                          <p:spTgt spid="4">
                                            <p:graphicEl>
                                              <a:dgm id="{44E38672-EBAD-4306-AAE5-8187BD6780EC}"/>
                                            </p:graphicEl>
                                          </p:spTgt>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4">
                                            <p:graphicEl>
                                              <a:dgm id="{0DCC6F70-B398-4A6A-A832-DB30C22CF67E}"/>
                                            </p:graphicEl>
                                          </p:spTgt>
                                        </p:tgtEl>
                                        <p:attrNameLst>
                                          <p:attrName>style.visibility</p:attrName>
                                        </p:attrNameLst>
                                      </p:cBhvr>
                                      <p:to>
                                        <p:strVal val="visible"/>
                                      </p:to>
                                    </p:set>
                                    <p:anim calcmode="lin" valueType="num">
                                      <p:cBhvr>
                                        <p:cTn id="29" dur="1000" fill="hold"/>
                                        <p:tgtEl>
                                          <p:spTgt spid="4">
                                            <p:graphicEl>
                                              <a:dgm id="{0DCC6F70-B398-4A6A-A832-DB30C22CF67E}"/>
                                            </p:graphicEl>
                                          </p:spTgt>
                                        </p:tgtEl>
                                        <p:attrNameLst>
                                          <p:attrName>ppt_w</p:attrName>
                                        </p:attrNameLst>
                                      </p:cBhvr>
                                      <p:tavLst>
                                        <p:tav tm="0">
                                          <p:val>
                                            <p:strVal val="#ppt_w*0.70"/>
                                          </p:val>
                                        </p:tav>
                                        <p:tav tm="100000">
                                          <p:val>
                                            <p:strVal val="#ppt_w"/>
                                          </p:val>
                                        </p:tav>
                                      </p:tavLst>
                                    </p:anim>
                                    <p:anim calcmode="lin" valueType="num">
                                      <p:cBhvr>
                                        <p:cTn id="30" dur="1000" fill="hold"/>
                                        <p:tgtEl>
                                          <p:spTgt spid="4">
                                            <p:graphicEl>
                                              <a:dgm id="{0DCC6F70-B398-4A6A-A832-DB30C22CF67E}"/>
                                            </p:graphicEl>
                                          </p:spTgt>
                                        </p:tgtEl>
                                        <p:attrNameLst>
                                          <p:attrName>ppt_h</p:attrName>
                                        </p:attrNameLst>
                                      </p:cBhvr>
                                      <p:tavLst>
                                        <p:tav tm="0">
                                          <p:val>
                                            <p:strVal val="#ppt_h"/>
                                          </p:val>
                                        </p:tav>
                                        <p:tav tm="100000">
                                          <p:val>
                                            <p:strVal val="#ppt_h"/>
                                          </p:val>
                                        </p:tav>
                                      </p:tavLst>
                                    </p:anim>
                                    <p:animEffect transition="in" filter="fade">
                                      <p:cBhvr>
                                        <p:cTn id="31" dur="1000"/>
                                        <p:tgtEl>
                                          <p:spTgt spid="4">
                                            <p:graphicEl>
                                              <a:dgm id="{0DCC6F70-B398-4A6A-A832-DB30C22CF67E}"/>
                                            </p:graphicEl>
                                          </p:spTgt>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4">
                                            <p:graphicEl>
                                              <a:dgm id="{A9C3316B-0D81-429E-A74B-0C7156EC15C6}"/>
                                            </p:graphicEl>
                                          </p:spTgt>
                                        </p:tgtEl>
                                        <p:attrNameLst>
                                          <p:attrName>style.visibility</p:attrName>
                                        </p:attrNameLst>
                                      </p:cBhvr>
                                      <p:to>
                                        <p:strVal val="visible"/>
                                      </p:to>
                                    </p:set>
                                    <p:anim calcmode="lin" valueType="num">
                                      <p:cBhvr>
                                        <p:cTn id="34" dur="1000" fill="hold"/>
                                        <p:tgtEl>
                                          <p:spTgt spid="4">
                                            <p:graphicEl>
                                              <a:dgm id="{A9C3316B-0D81-429E-A74B-0C7156EC15C6}"/>
                                            </p:graphicEl>
                                          </p:spTgt>
                                        </p:tgtEl>
                                        <p:attrNameLst>
                                          <p:attrName>ppt_w</p:attrName>
                                        </p:attrNameLst>
                                      </p:cBhvr>
                                      <p:tavLst>
                                        <p:tav tm="0">
                                          <p:val>
                                            <p:strVal val="#ppt_w*0.70"/>
                                          </p:val>
                                        </p:tav>
                                        <p:tav tm="100000">
                                          <p:val>
                                            <p:strVal val="#ppt_w"/>
                                          </p:val>
                                        </p:tav>
                                      </p:tavLst>
                                    </p:anim>
                                    <p:anim calcmode="lin" valueType="num">
                                      <p:cBhvr>
                                        <p:cTn id="35" dur="1000" fill="hold"/>
                                        <p:tgtEl>
                                          <p:spTgt spid="4">
                                            <p:graphicEl>
                                              <a:dgm id="{A9C3316B-0D81-429E-A74B-0C7156EC15C6}"/>
                                            </p:graphicEl>
                                          </p:spTgt>
                                        </p:tgtEl>
                                        <p:attrNameLst>
                                          <p:attrName>ppt_h</p:attrName>
                                        </p:attrNameLst>
                                      </p:cBhvr>
                                      <p:tavLst>
                                        <p:tav tm="0">
                                          <p:val>
                                            <p:strVal val="#ppt_h"/>
                                          </p:val>
                                        </p:tav>
                                        <p:tav tm="100000">
                                          <p:val>
                                            <p:strVal val="#ppt_h"/>
                                          </p:val>
                                        </p:tav>
                                      </p:tavLst>
                                    </p:anim>
                                    <p:animEffect transition="in" filter="fade">
                                      <p:cBhvr>
                                        <p:cTn id="36" dur="1000"/>
                                        <p:tgtEl>
                                          <p:spTgt spid="4">
                                            <p:graphicEl>
                                              <a:dgm id="{A9C3316B-0D81-429E-A74B-0C7156EC15C6}"/>
                                            </p:graphicEl>
                                          </p:spTgt>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4">
                                            <p:graphicEl>
                                              <a:dgm id="{A646275A-B5F7-4BE4-BC34-E7F9CB8EDB70}"/>
                                            </p:graphicEl>
                                          </p:spTgt>
                                        </p:tgtEl>
                                        <p:attrNameLst>
                                          <p:attrName>style.visibility</p:attrName>
                                        </p:attrNameLst>
                                      </p:cBhvr>
                                      <p:to>
                                        <p:strVal val="visible"/>
                                      </p:to>
                                    </p:set>
                                    <p:anim calcmode="lin" valueType="num">
                                      <p:cBhvr>
                                        <p:cTn id="39" dur="1000" fill="hold"/>
                                        <p:tgtEl>
                                          <p:spTgt spid="4">
                                            <p:graphicEl>
                                              <a:dgm id="{A646275A-B5F7-4BE4-BC34-E7F9CB8EDB70}"/>
                                            </p:graphicEl>
                                          </p:spTgt>
                                        </p:tgtEl>
                                        <p:attrNameLst>
                                          <p:attrName>ppt_w</p:attrName>
                                        </p:attrNameLst>
                                      </p:cBhvr>
                                      <p:tavLst>
                                        <p:tav tm="0">
                                          <p:val>
                                            <p:strVal val="#ppt_w*0.70"/>
                                          </p:val>
                                        </p:tav>
                                        <p:tav tm="100000">
                                          <p:val>
                                            <p:strVal val="#ppt_w"/>
                                          </p:val>
                                        </p:tav>
                                      </p:tavLst>
                                    </p:anim>
                                    <p:anim calcmode="lin" valueType="num">
                                      <p:cBhvr>
                                        <p:cTn id="40" dur="1000" fill="hold"/>
                                        <p:tgtEl>
                                          <p:spTgt spid="4">
                                            <p:graphicEl>
                                              <a:dgm id="{A646275A-B5F7-4BE4-BC34-E7F9CB8EDB70}"/>
                                            </p:graphicEl>
                                          </p:spTgt>
                                        </p:tgtEl>
                                        <p:attrNameLst>
                                          <p:attrName>ppt_h</p:attrName>
                                        </p:attrNameLst>
                                      </p:cBhvr>
                                      <p:tavLst>
                                        <p:tav tm="0">
                                          <p:val>
                                            <p:strVal val="#ppt_h"/>
                                          </p:val>
                                        </p:tav>
                                        <p:tav tm="100000">
                                          <p:val>
                                            <p:strVal val="#ppt_h"/>
                                          </p:val>
                                        </p:tav>
                                      </p:tavLst>
                                    </p:anim>
                                    <p:animEffect transition="in" filter="fade">
                                      <p:cBhvr>
                                        <p:cTn id="41" dur="1000"/>
                                        <p:tgtEl>
                                          <p:spTgt spid="4">
                                            <p:graphicEl>
                                              <a:dgm id="{A646275A-B5F7-4BE4-BC34-E7F9CB8EDB70}"/>
                                            </p:graphicEl>
                                          </p:spTgt>
                                        </p:tgtEl>
                                      </p:cBhvr>
                                    </p:animEffect>
                                  </p:childTnLst>
                                </p:cTn>
                              </p:par>
                              <p:par>
                                <p:cTn id="42" presetID="55" presetClass="entr" presetSubtype="0" fill="hold" grpId="0" nodeType="withEffect">
                                  <p:stCondLst>
                                    <p:cond delay="0"/>
                                  </p:stCondLst>
                                  <p:childTnLst>
                                    <p:set>
                                      <p:cBhvr>
                                        <p:cTn id="43" dur="1" fill="hold">
                                          <p:stCondLst>
                                            <p:cond delay="0"/>
                                          </p:stCondLst>
                                        </p:cTn>
                                        <p:tgtEl>
                                          <p:spTgt spid="4">
                                            <p:graphicEl>
                                              <a:dgm id="{66C7A1A8-28F9-4AA2-B446-B5A19F58A5FE}"/>
                                            </p:graphicEl>
                                          </p:spTgt>
                                        </p:tgtEl>
                                        <p:attrNameLst>
                                          <p:attrName>style.visibility</p:attrName>
                                        </p:attrNameLst>
                                      </p:cBhvr>
                                      <p:to>
                                        <p:strVal val="visible"/>
                                      </p:to>
                                    </p:set>
                                    <p:anim calcmode="lin" valueType="num">
                                      <p:cBhvr>
                                        <p:cTn id="44" dur="1000" fill="hold"/>
                                        <p:tgtEl>
                                          <p:spTgt spid="4">
                                            <p:graphicEl>
                                              <a:dgm id="{66C7A1A8-28F9-4AA2-B446-B5A19F58A5FE}"/>
                                            </p:graphicEl>
                                          </p:spTgt>
                                        </p:tgtEl>
                                        <p:attrNameLst>
                                          <p:attrName>ppt_w</p:attrName>
                                        </p:attrNameLst>
                                      </p:cBhvr>
                                      <p:tavLst>
                                        <p:tav tm="0">
                                          <p:val>
                                            <p:strVal val="#ppt_w*0.70"/>
                                          </p:val>
                                        </p:tav>
                                        <p:tav tm="100000">
                                          <p:val>
                                            <p:strVal val="#ppt_w"/>
                                          </p:val>
                                        </p:tav>
                                      </p:tavLst>
                                    </p:anim>
                                    <p:anim calcmode="lin" valueType="num">
                                      <p:cBhvr>
                                        <p:cTn id="45" dur="1000" fill="hold"/>
                                        <p:tgtEl>
                                          <p:spTgt spid="4">
                                            <p:graphicEl>
                                              <a:dgm id="{66C7A1A8-28F9-4AA2-B446-B5A19F58A5FE}"/>
                                            </p:graphicEl>
                                          </p:spTgt>
                                        </p:tgtEl>
                                        <p:attrNameLst>
                                          <p:attrName>ppt_h</p:attrName>
                                        </p:attrNameLst>
                                      </p:cBhvr>
                                      <p:tavLst>
                                        <p:tav tm="0">
                                          <p:val>
                                            <p:strVal val="#ppt_h"/>
                                          </p:val>
                                        </p:tav>
                                        <p:tav tm="100000">
                                          <p:val>
                                            <p:strVal val="#ppt_h"/>
                                          </p:val>
                                        </p:tav>
                                      </p:tavLst>
                                    </p:anim>
                                    <p:animEffect transition="in" filter="fade">
                                      <p:cBhvr>
                                        <p:cTn id="46" dur="1000"/>
                                        <p:tgtEl>
                                          <p:spTgt spid="4">
                                            <p:graphicEl>
                                              <a:dgm id="{66C7A1A8-28F9-4AA2-B446-B5A19F58A5FE}"/>
                                            </p:graphicEl>
                                          </p:spTgt>
                                        </p:tgtEl>
                                      </p:cBhvr>
                                    </p:animEffect>
                                  </p:childTnLst>
                                </p:cTn>
                              </p:par>
                              <p:par>
                                <p:cTn id="47" presetID="55" presetClass="entr" presetSubtype="0" fill="hold" grpId="0" nodeType="withEffect">
                                  <p:stCondLst>
                                    <p:cond delay="0"/>
                                  </p:stCondLst>
                                  <p:childTnLst>
                                    <p:set>
                                      <p:cBhvr>
                                        <p:cTn id="48" dur="1" fill="hold">
                                          <p:stCondLst>
                                            <p:cond delay="0"/>
                                          </p:stCondLst>
                                        </p:cTn>
                                        <p:tgtEl>
                                          <p:spTgt spid="4">
                                            <p:graphicEl>
                                              <a:dgm id="{4040AA13-905F-4ED3-BFB1-6E811CEABA9F}"/>
                                            </p:graphicEl>
                                          </p:spTgt>
                                        </p:tgtEl>
                                        <p:attrNameLst>
                                          <p:attrName>style.visibility</p:attrName>
                                        </p:attrNameLst>
                                      </p:cBhvr>
                                      <p:to>
                                        <p:strVal val="visible"/>
                                      </p:to>
                                    </p:set>
                                    <p:anim calcmode="lin" valueType="num">
                                      <p:cBhvr>
                                        <p:cTn id="49" dur="1000" fill="hold"/>
                                        <p:tgtEl>
                                          <p:spTgt spid="4">
                                            <p:graphicEl>
                                              <a:dgm id="{4040AA13-905F-4ED3-BFB1-6E811CEABA9F}"/>
                                            </p:graphicEl>
                                          </p:spTgt>
                                        </p:tgtEl>
                                        <p:attrNameLst>
                                          <p:attrName>ppt_w</p:attrName>
                                        </p:attrNameLst>
                                      </p:cBhvr>
                                      <p:tavLst>
                                        <p:tav tm="0">
                                          <p:val>
                                            <p:strVal val="#ppt_w*0.70"/>
                                          </p:val>
                                        </p:tav>
                                        <p:tav tm="100000">
                                          <p:val>
                                            <p:strVal val="#ppt_w"/>
                                          </p:val>
                                        </p:tav>
                                      </p:tavLst>
                                    </p:anim>
                                    <p:anim calcmode="lin" valueType="num">
                                      <p:cBhvr>
                                        <p:cTn id="50" dur="1000" fill="hold"/>
                                        <p:tgtEl>
                                          <p:spTgt spid="4">
                                            <p:graphicEl>
                                              <a:dgm id="{4040AA13-905F-4ED3-BFB1-6E811CEABA9F}"/>
                                            </p:graphicEl>
                                          </p:spTgt>
                                        </p:tgtEl>
                                        <p:attrNameLst>
                                          <p:attrName>ppt_h</p:attrName>
                                        </p:attrNameLst>
                                      </p:cBhvr>
                                      <p:tavLst>
                                        <p:tav tm="0">
                                          <p:val>
                                            <p:strVal val="#ppt_h"/>
                                          </p:val>
                                        </p:tav>
                                        <p:tav tm="100000">
                                          <p:val>
                                            <p:strVal val="#ppt_h"/>
                                          </p:val>
                                        </p:tav>
                                      </p:tavLst>
                                    </p:anim>
                                    <p:animEffect transition="in" filter="fade">
                                      <p:cBhvr>
                                        <p:cTn id="51" dur="1000"/>
                                        <p:tgtEl>
                                          <p:spTgt spid="4">
                                            <p:graphicEl>
                                              <a:dgm id="{4040AA13-905F-4ED3-BFB1-6E811CEABA9F}"/>
                                            </p:graphicEl>
                                          </p:spTgt>
                                        </p:tgtEl>
                                      </p:cBhvr>
                                    </p:animEffect>
                                  </p:childTnLst>
                                </p:cTn>
                              </p:par>
                              <p:par>
                                <p:cTn id="52" presetID="55" presetClass="entr" presetSubtype="0" fill="hold" grpId="0" nodeType="withEffect">
                                  <p:stCondLst>
                                    <p:cond delay="0"/>
                                  </p:stCondLst>
                                  <p:childTnLst>
                                    <p:set>
                                      <p:cBhvr>
                                        <p:cTn id="53" dur="1" fill="hold">
                                          <p:stCondLst>
                                            <p:cond delay="0"/>
                                          </p:stCondLst>
                                        </p:cTn>
                                        <p:tgtEl>
                                          <p:spTgt spid="4">
                                            <p:graphicEl>
                                              <a:dgm id="{4A721E4B-AC5B-4EA8-A775-50573CA49DE4}"/>
                                            </p:graphicEl>
                                          </p:spTgt>
                                        </p:tgtEl>
                                        <p:attrNameLst>
                                          <p:attrName>style.visibility</p:attrName>
                                        </p:attrNameLst>
                                      </p:cBhvr>
                                      <p:to>
                                        <p:strVal val="visible"/>
                                      </p:to>
                                    </p:set>
                                    <p:anim calcmode="lin" valueType="num">
                                      <p:cBhvr>
                                        <p:cTn id="54" dur="1000" fill="hold"/>
                                        <p:tgtEl>
                                          <p:spTgt spid="4">
                                            <p:graphicEl>
                                              <a:dgm id="{4A721E4B-AC5B-4EA8-A775-50573CA49DE4}"/>
                                            </p:graphicEl>
                                          </p:spTgt>
                                        </p:tgtEl>
                                        <p:attrNameLst>
                                          <p:attrName>ppt_w</p:attrName>
                                        </p:attrNameLst>
                                      </p:cBhvr>
                                      <p:tavLst>
                                        <p:tav tm="0">
                                          <p:val>
                                            <p:strVal val="#ppt_w*0.70"/>
                                          </p:val>
                                        </p:tav>
                                        <p:tav tm="100000">
                                          <p:val>
                                            <p:strVal val="#ppt_w"/>
                                          </p:val>
                                        </p:tav>
                                      </p:tavLst>
                                    </p:anim>
                                    <p:anim calcmode="lin" valueType="num">
                                      <p:cBhvr>
                                        <p:cTn id="55" dur="1000" fill="hold"/>
                                        <p:tgtEl>
                                          <p:spTgt spid="4">
                                            <p:graphicEl>
                                              <a:dgm id="{4A721E4B-AC5B-4EA8-A775-50573CA49DE4}"/>
                                            </p:graphicEl>
                                          </p:spTgt>
                                        </p:tgtEl>
                                        <p:attrNameLst>
                                          <p:attrName>ppt_h</p:attrName>
                                        </p:attrNameLst>
                                      </p:cBhvr>
                                      <p:tavLst>
                                        <p:tav tm="0">
                                          <p:val>
                                            <p:strVal val="#ppt_h"/>
                                          </p:val>
                                        </p:tav>
                                        <p:tav tm="100000">
                                          <p:val>
                                            <p:strVal val="#ppt_h"/>
                                          </p:val>
                                        </p:tav>
                                      </p:tavLst>
                                    </p:anim>
                                    <p:animEffect transition="in" filter="fade">
                                      <p:cBhvr>
                                        <p:cTn id="56" dur="1000"/>
                                        <p:tgtEl>
                                          <p:spTgt spid="4">
                                            <p:graphicEl>
                                              <a:dgm id="{4A721E4B-AC5B-4EA8-A775-50573CA49DE4}"/>
                                            </p:graphicEl>
                                          </p:spTgt>
                                        </p:tgtEl>
                                      </p:cBhvr>
                                    </p:animEffect>
                                  </p:childTnLst>
                                </p:cTn>
                              </p:par>
                              <p:par>
                                <p:cTn id="57" presetID="55" presetClass="entr" presetSubtype="0" fill="hold" grpId="0" nodeType="withEffect">
                                  <p:stCondLst>
                                    <p:cond delay="0"/>
                                  </p:stCondLst>
                                  <p:childTnLst>
                                    <p:set>
                                      <p:cBhvr>
                                        <p:cTn id="58" dur="1" fill="hold">
                                          <p:stCondLst>
                                            <p:cond delay="0"/>
                                          </p:stCondLst>
                                        </p:cTn>
                                        <p:tgtEl>
                                          <p:spTgt spid="4">
                                            <p:graphicEl>
                                              <a:dgm id="{A4A92657-045D-4ADA-A482-34A48267B8D3}"/>
                                            </p:graphicEl>
                                          </p:spTgt>
                                        </p:tgtEl>
                                        <p:attrNameLst>
                                          <p:attrName>style.visibility</p:attrName>
                                        </p:attrNameLst>
                                      </p:cBhvr>
                                      <p:to>
                                        <p:strVal val="visible"/>
                                      </p:to>
                                    </p:set>
                                    <p:anim calcmode="lin" valueType="num">
                                      <p:cBhvr>
                                        <p:cTn id="59" dur="1000" fill="hold"/>
                                        <p:tgtEl>
                                          <p:spTgt spid="4">
                                            <p:graphicEl>
                                              <a:dgm id="{A4A92657-045D-4ADA-A482-34A48267B8D3}"/>
                                            </p:graphicEl>
                                          </p:spTgt>
                                        </p:tgtEl>
                                        <p:attrNameLst>
                                          <p:attrName>ppt_w</p:attrName>
                                        </p:attrNameLst>
                                      </p:cBhvr>
                                      <p:tavLst>
                                        <p:tav tm="0">
                                          <p:val>
                                            <p:strVal val="#ppt_w*0.70"/>
                                          </p:val>
                                        </p:tav>
                                        <p:tav tm="100000">
                                          <p:val>
                                            <p:strVal val="#ppt_w"/>
                                          </p:val>
                                        </p:tav>
                                      </p:tavLst>
                                    </p:anim>
                                    <p:anim calcmode="lin" valueType="num">
                                      <p:cBhvr>
                                        <p:cTn id="60" dur="1000" fill="hold"/>
                                        <p:tgtEl>
                                          <p:spTgt spid="4">
                                            <p:graphicEl>
                                              <a:dgm id="{A4A92657-045D-4ADA-A482-34A48267B8D3}"/>
                                            </p:graphicEl>
                                          </p:spTgt>
                                        </p:tgtEl>
                                        <p:attrNameLst>
                                          <p:attrName>ppt_h</p:attrName>
                                        </p:attrNameLst>
                                      </p:cBhvr>
                                      <p:tavLst>
                                        <p:tav tm="0">
                                          <p:val>
                                            <p:strVal val="#ppt_h"/>
                                          </p:val>
                                        </p:tav>
                                        <p:tav tm="100000">
                                          <p:val>
                                            <p:strVal val="#ppt_h"/>
                                          </p:val>
                                        </p:tav>
                                      </p:tavLst>
                                    </p:anim>
                                    <p:animEffect transition="in" filter="fade">
                                      <p:cBhvr>
                                        <p:cTn id="61" dur="1000"/>
                                        <p:tgtEl>
                                          <p:spTgt spid="4">
                                            <p:graphicEl>
                                              <a:dgm id="{A4A92657-045D-4ADA-A482-34A48267B8D3}"/>
                                            </p:graphicEl>
                                          </p:spTgt>
                                        </p:tgtEl>
                                      </p:cBhvr>
                                    </p:animEffect>
                                  </p:childTnLst>
                                </p:cTn>
                              </p:par>
                              <p:par>
                                <p:cTn id="62" presetID="55" presetClass="entr" presetSubtype="0" fill="hold" grpId="0" nodeType="withEffect">
                                  <p:stCondLst>
                                    <p:cond delay="0"/>
                                  </p:stCondLst>
                                  <p:childTnLst>
                                    <p:set>
                                      <p:cBhvr>
                                        <p:cTn id="63" dur="1" fill="hold">
                                          <p:stCondLst>
                                            <p:cond delay="0"/>
                                          </p:stCondLst>
                                        </p:cTn>
                                        <p:tgtEl>
                                          <p:spTgt spid="4">
                                            <p:graphicEl>
                                              <a:dgm id="{34D48838-D1CE-4B90-9015-A6AC4D0CEEF8}"/>
                                            </p:graphicEl>
                                          </p:spTgt>
                                        </p:tgtEl>
                                        <p:attrNameLst>
                                          <p:attrName>style.visibility</p:attrName>
                                        </p:attrNameLst>
                                      </p:cBhvr>
                                      <p:to>
                                        <p:strVal val="visible"/>
                                      </p:to>
                                    </p:set>
                                    <p:anim calcmode="lin" valueType="num">
                                      <p:cBhvr>
                                        <p:cTn id="64" dur="1000" fill="hold"/>
                                        <p:tgtEl>
                                          <p:spTgt spid="4">
                                            <p:graphicEl>
                                              <a:dgm id="{34D48838-D1CE-4B90-9015-A6AC4D0CEEF8}"/>
                                            </p:graphicEl>
                                          </p:spTgt>
                                        </p:tgtEl>
                                        <p:attrNameLst>
                                          <p:attrName>ppt_w</p:attrName>
                                        </p:attrNameLst>
                                      </p:cBhvr>
                                      <p:tavLst>
                                        <p:tav tm="0">
                                          <p:val>
                                            <p:strVal val="#ppt_w*0.70"/>
                                          </p:val>
                                        </p:tav>
                                        <p:tav tm="100000">
                                          <p:val>
                                            <p:strVal val="#ppt_w"/>
                                          </p:val>
                                        </p:tav>
                                      </p:tavLst>
                                    </p:anim>
                                    <p:anim calcmode="lin" valueType="num">
                                      <p:cBhvr>
                                        <p:cTn id="65" dur="1000" fill="hold"/>
                                        <p:tgtEl>
                                          <p:spTgt spid="4">
                                            <p:graphicEl>
                                              <a:dgm id="{34D48838-D1CE-4B90-9015-A6AC4D0CEEF8}"/>
                                            </p:graphicEl>
                                          </p:spTgt>
                                        </p:tgtEl>
                                        <p:attrNameLst>
                                          <p:attrName>ppt_h</p:attrName>
                                        </p:attrNameLst>
                                      </p:cBhvr>
                                      <p:tavLst>
                                        <p:tav tm="0">
                                          <p:val>
                                            <p:strVal val="#ppt_h"/>
                                          </p:val>
                                        </p:tav>
                                        <p:tav tm="100000">
                                          <p:val>
                                            <p:strVal val="#ppt_h"/>
                                          </p:val>
                                        </p:tav>
                                      </p:tavLst>
                                    </p:anim>
                                    <p:animEffect transition="in" filter="fade">
                                      <p:cBhvr>
                                        <p:cTn id="66" dur="1000"/>
                                        <p:tgtEl>
                                          <p:spTgt spid="4">
                                            <p:graphicEl>
                                              <a:dgm id="{34D48838-D1CE-4B90-9015-A6AC4D0CEEF8}"/>
                                            </p:graphicEl>
                                          </p:spTgt>
                                        </p:tgtEl>
                                      </p:cBhvr>
                                    </p:animEffect>
                                  </p:childTnLst>
                                </p:cTn>
                              </p:par>
                            </p:childTnLst>
                          </p:cTn>
                        </p:par>
                      </p:childTnLst>
                    </p:cTn>
                  </p:par>
                  <p:par>
                    <p:cTn id="67" fill="hold">
                      <p:stCondLst>
                        <p:cond delay="indefinite"/>
                      </p:stCondLst>
                      <p:childTnLst>
                        <p:par>
                          <p:cTn id="68" fill="hold">
                            <p:stCondLst>
                              <p:cond delay="0"/>
                            </p:stCondLst>
                            <p:childTnLst>
                              <p:par>
                                <p:cTn id="69" presetID="55" presetClass="entr" presetSubtype="0" fill="hold" grpId="0" nodeType="clickEffect">
                                  <p:stCondLst>
                                    <p:cond delay="0"/>
                                  </p:stCondLst>
                                  <p:childTnLst>
                                    <p:set>
                                      <p:cBhvr>
                                        <p:cTn id="70" dur="1" fill="hold">
                                          <p:stCondLst>
                                            <p:cond delay="0"/>
                                          </p:stCondLst>
                                        </p:cTn>
                                        <p:tgtEl>
                                          <p:spTgt spid="4">
                                            <p:graphicEl>
                                              <a:dgm id="{5782689A-589E-433F-A204-AE1E9BD76564}"/>
                                            </p:graphicEl>
                                          </p:spTgt>
                                        </p:tgtEl>
                                        <p:attrNameLst>
                                          <p:attrName>style.visibility</p:attrName>
                                        </p:attrNameLst>
                                      </p:cBhvr>
                                      <p:to>
                                        <p:strVal val="visible"/>
                                      </p:to>
                                    </p:set>
                                    <p:anim calcmode="lin" valueType="num">
                                      <p:cBhvr>
                                        <p:cTn id="71" dur="1000" fill="hold"/>
                                        <p:tgtEl>
                                          <p:spTgt spid="4">
                                            <p:graphicEl>
                                              <a:dgm id="{5782689A-589E-433F-A204-AE1E9BD76564}"/>
                                            </p:graphicEl>
                                          </p:spTgt>
                                        </p:tgtEl>
                                        <p:attrNameLst>
                                          <p:attrName>ppt_w</p:attrName>
                                        </p:attrNameLst>
                                      </p:cBhvr>
                                      <p:tavLst>
                                        <p:tav tm="0">
                                          <p:val>
                                            <p:strVal val="#ppt_w*0.70"/>
                                          </p:val>
                                        </p:tav>
                                        <p:tav tm="100000">
                                          <p:val>
                                            <p:strVal val="#ppt_w"/>
                                          </p:val>
                                        </p:tav>
                                      </p:tavLst>
                                    </p:anim>
                                    <p:anim calcmode="lin" valueType="num">
                                      <p:cBhvr>
                                        <p:cTn id="72" dur="1000" fill="hold"/>
                                        <p:tgtEl>
                                          <p:spTgt spid="4">
                                            <p:graphicEl>
                                              <a:dgm id="{5782689A-589E-433F-A204-AE1E9BD76564}"/>
                                            </p:graphicEl>
                                          </p:spTgt>
                                        </p:tgtEl>
                                        <p:attrNameLst>
                                          <p:attrName>ppt_h</p:attrName>
                                        </p:attrNameLst>
                                      </p:cBhvr>
                                      <p:tavLst>
                                        <p:tav tm="0">
                                          <p:val>
                                            <p:strVal val="#ppt_h"/>
                                          </p:val>
                                        </p:tav>
                                        <p:tav tm="100000">
                                          <p:val>
                                            <p:strVal val="#ppt_h"/>
                                          </p:val>
                                        </p:tav>
                                      </p:tavLst>
                                    </p:anim>
                                    <p:animEffect transition="in" filter="fade">
                                      <p:cBhvr>
                                        <p:cTn id="73" dur="1000"/>
                                        <p:tgtEl>
                                          <p:spTgt spid="4">
                                            <p:graphicEl>
                                              <a:dgm id="{5782689A-589E-433F-A204-AE1E9BD76564}"/>
                                            </p:graphicEl>
                                          </p:spTgt>
                                        </p:tgtEl>
                                      </p:cBhvr>
                                    </p:animEffect>
                                  </p:childTnLst>
                                </p:cTn>
                              </p:par>
                              <p:par>
                                <p:cTn id="74" presetID="55" presetClass="entr" presetSubtype="0" fill="hold" grpId="0" nodeType="withEffect">
                                  <p:stCondLst>
                                    <p:cond delay="0"/>
                                  </p:stCondLst>
                                  <p:childTnLst>
                                    <p:set>
                                      <p:cBhvr>
                                        <p:cTn id="75" dur="1" fill="hold">
                                          <p:stCondLst>
                                            <p:cond delay="0"/>
                                          </p:stCondLst>
                                        </p:cTn>
                                        <p:tgtEl>
                                          <p:spTgt spid="4">
                                            <p:graphicEl>
                                              <a:dgm id="{7F6CBD2B-18B2-47A8-9974-2EF621BBB694}"/>
                                            </p:graphicEl>
                                          </p:spTgt>
                                        </p:tgtEl>
                                        <p:attrNameLst>
                                          <p:attrName>style.visibility</p:attrName>
                                        </p:attrNameLst>
                                      </p:cBhvr>
                                      <p:to>
                                        <p:strVal val="visible"/>
                                      </p:to>
                                    </p:set>
                                    <p:anim calcmode="lin" valueType="num">
                                      <p:cBhvr>
                                        <p:cTn id="76" dur="1000" fill="hold"/>
                                        <p:tgtEl>
                                          <p:spTgt spid="4">
                                            <p:graphicEl>
                                              <a:dgm id="{7F6CBD2B-18B2-47A8-9974-2EF621BBB694}"/>
                                            </p:graphicEl>
                                          </p:spTgt>
                                        </p:tgtEl>
                                        <p:attrNameLst>
                                          <p:attrName>ppt_w</p:attrName>
                                        </p:attrNameLst>
                                      </p:cBhvr>
                                      <p:tavLst>
                                        <p:tav tm="0">
                                          <p:val>
                                            <p:strVal val="#ppt_w*0.70"/>
                                          </p:val>
                                        </p:tav>
                                        <p:tav tm="100000">
                                          <p:val>
                                            <p:strVal val="#ppt_w"/>
                                          </p:val>
                                        </p:tav>
                                      </p:tavLst>
                                    </p:anim>
                                    <p:anim calcmode="lin" valueType="num">
                                      <p:cBhvr>
                                        <p:cTn id="77" dur="1000" fill="hold"/>
                                        <p:tgtEl>
                                          <p:spTgt spid="4">
                                            <p:graphicEl>
                                              <a:dgm id="{7F6CBD2B-18B2-47A8-9974-2EF621BBB694}"/>
                                            </p:graphicEl>
                                          </p:spTgt>
                                        </p:tgtEl>
                                        <p:attrNameLst>
                                          <p:attrName>ppt_h</p:attrName>
                                        </p:attrNameLst>
                                      </p:cBhvr>
                                      <p:tavLst>
                                        <p:tav tm="0">
                                          <p:val>
                                            <p:strVal val="#ppt_h"/>
                                          </p:val>
                                        </p:tav>
                                        <p:tav tm="100000">
                                          <p:val>
                                            <p:strVal val="#ppt_h"/>
                                          </p:val>
                                        </p:tav>
                                      </p:tavLst>
                                    </p:anim>
                                    <p:animEffect transition="in" filter="fade">
                                      <p:cBhvr>
                                        <p:cTn id="78" dur="1000"/>
                                        <p:tgtEl>
                                          <p:spTgt spid="4">
                                            <p:graphicEl>
                                              <a:dgm id="{7F6CBD2B-18B2-47A8-9974-2EF621BBB694}"/>
                                            </p:graphicEl>
                                          </p:spTgt>
                                        </p:tgtEl>
                                      </p:cBhvr>
                                    </p:animEffect>
                                  </p:childTnLst>
                                </p:cTn>
                              </p:par>
                              <p:par>
                                <p:cTn id="79" presetID="55" presetClass="entr" presetSubtype="0" fill="hold" grpId="0" nodeType="withEffect">
                                  <p:stCondLst>
                                    <p:cond delay="0"/>
                                  </p:stCondLst>
                                  <p:childTnLst>
                                    <p:set>
                                      <p:cBhvr>
                                        <p:cTn id="80" dur="1" fill="hold">
                                          <p:stCondLst>
                                            <p:cond delay="0"/>
                                          </p:stCondLst>
                                        </p:cTn>
                                        <p:tgtEl>
                                          <p:spTgt spid="4">
                                            <p:graphicEl>
                                              <a:dgm id="{504D0968-B4F0-4C58-9687-EB45C7C618CD}"/>
                                            </p:graphicEl>
                                          </p:spTgt>
                                        </p:tgtEl>
                                        <p:attrNameLst>
                                          <p:attrName>style.visibility</p:attrName>
                                        </p:attrNameLst>
                                      </p:cBhvr>
                                      <p:to>
                                        <p:strVal val="visible"/>
                                      </p:to>
                                    </p:set>
                                    <p:anim calcmode="lin" valueType="num">
                                      <p:cBhvr>
                                        <p:cTn id="81" dur="1000" fill="hold"/>
                                        <p:tgtEl>
                                          <p:spTgt spid="4">
                                            <p:graphicEl>
                                              <a:dgm id="{504D0968-B4F0-4C58-9687-EB45C7C618CD}"/>
                                            </p:graphicEl>
                                          </p:spTgt>
                                        </p:tgtEl>
                                        <p:attrNameLst>
                                          <p:attrName>ppt_w</p:attrName>
                                        </p:attrNameLst>
                                      </p:cBhvr>
                                      <p:tavLst>
                                        <p:tav tm="0">
                                          <p:val>
                                            <p:strVal val="#ppt_w*0.70"/>
                                          </p:val>
                                        </p:tav>
                                        <p:tav tm="100000">
                                          <p:val>
                                            <p:strVal val="#ppt_w"/>
                                          </p:val>
                                        </p:tav>
                                      </p:tavLst>
                                    </p:anim>
                                    <p:anim calcmode="lin" valueType="num">
                                      <p:cBhvr>
                                        <p:cTn id="82" dur="1000" fill="hold"/>
                                        <p:tgtEl>
                                          <p:spTgt spid="4">
                                            <p:graphicEl>
                                              <a:dgm id="{504D0968-B4F0-4C58-9687-EB45C7C618CD}"/>
                                            </p:graphicEl>
                                          </p:spTgt>
                                        </p:tgtEl>
                                        <p:attrNameLst>
                                          <p:attrName>ppt_h</p:attrName>
                                        </p:attrNameLst>
                                      </p:cBhvr>
                                      <p:tavLst>
                                        <p:tav tm="0">
                                          <p:val>
                                            <p:strVal val="#ppt_h"/>
                                          </p:val>
                                        </p:tav>
                                        <p:tav tm="100000">
                                          <p:val>
                                            <p:strVal val="#ppt_h"/>
                                          </p:val>
                                        </p:tav>
                                      </p:tavLst>
                                    </p:anim>
                                    <p:animEffect transition="in" filter="fade">
                                      <p:cBhvr>
                                        <p:cTn id="83" dur="1000"/>
                                        <p:tgtEl>
                                          <p:spTgt spid="4">
                                            <p:graphicEl>
                                              <a:dgm id="{504D0968-B4F0-4C58-9687-EB45C7C618CD}"/>
                                            </p:graphicEl>
                                          </p:spTgt>
                                        </p:tgtEl>
                                      </p:cBhvr>
                                    </p:animEffect>
                                  </p:childTnLst>
                                </p:cTn>
                              </p:par>
                            </p:childTnLst>
                          </p:cTn>
                        </p:par>
                      </p:childTnLst>
                    </p:cTn>
                  </p:par>
                  <p:par>
                    <p:cTn id="84" fill="hold">
                      <p:stCondLst>
                        <p:cond delay="indefinite"/>
                      </p:stCondLst>
                      <p:childTnLst>
                        <p:par>
                          <p:cTn id="85" fill="hold">
                            <p:stCondLst>
                              <p:cond delay="0"/>
                            </p:stCondLst>
                            <p:childTnLst>
                              <p:par>
                                <p:cTn id="86" presetID="55" presetClass="entr" presetSubtype="0" fill="hold" grpId="0" nodeType="clickEffect">
                                  <p:stCondLst>
                                    <p:cond delay="0"/>
                                  </p:stCondLst>
                                  <p:childTnLst>
                                    <p:set>
                                      <p:cBhvr>
                                        <p:cTn id="87" dur="1" fill="hold">
                                          <p:stCondLst>
                                            <p:cond delay="0"/>
                                          </p:stCondLst>
                                        </p:cTn>
                                        <p:tgtEl>
                                          <p:spTgt spid="4">
                                            <p:graphicEl>
                                              <a:dgm id="{B821567C-6483-42B9-9FF9-816521E35D3D}"/>
                                            </p:graphicEl>
                                          </p:spTgt>
                                        </p:tgtEl>
                                        <p:attrNameLst>
                                          <p:attrName>style.visibility</p:attrName>
                                        </p:attrNameLst>
                                      </p:cBhvr>
                                      <p:to>
                                        <p:strVal val="visible"/>
                                      </p:to>
                                    </p:set>
                                    <p:anim calcmode="lin" valueType="num">
                                      <p:cBhvr>
                                        <p:cTn id="88" dur="1000" fill="hold"/>
                                        <p:tgtEl>
                                          <p:spTgt spid="4">
                                            <p:graphicEl>
                                              <a:dgm id="{B821567C-6483-42B9-9FF9-816521E35D3D}"/>
                                            </p:graphicEl>
                                          </p:spTgt>
                                        </p:tgtEl>
                                        <p:attrNameLst>
                                          <p:attrName>ppt_w</p:attrName>
                                        </p:attrNameLst>
                                      </p:cBhvr>
                                      <p:tavLst>
                                        <p:tav tm="0">
                                          <p:val>
                                            <p:strVal val="#ppt_w*0.70"/>
                                          </p:val>
                                        </p:tav>
                                        <p:tav tm="100000">
                                          <p:val>
                                            <p:strVal val="#ppt_w"/>
                                          </p:val>
                                        </p:tav>
                                      </p:tavLst>
                                    </p:anim>
                                    <p:anim calcmode="lin" valueType="num">
                                      <p:cBhvr>
                                        <p:cTn id="89" dur="1000" fill="hold"/>
                                        <p:tgtEl>
                                          <p:spTgt spid="4">
                                            <p:graphicEl>
                                              <a:dgm id="{B821567C-6483-42B9-9FF9-816521E35D3D}"/>
                                            </p:graphicEl>
                                          </p:spTgt>
                                        </p:tgtEl>
                                        <p:attrNameLst>
                                          <p:attrName>ppt_h</p:attrName>
                                        </p:attrNameLst>
                                      </p:cBhvr>
                                      <p:tavLst>
                                        <p:tav tm="0">
                                          <p:val>
                                            <p:strVal val="#ppt_h"/>
                                          </p:val>
                                        </p:tav>
                                        <p:tav tm="100000">
                                          <p:val>
                                            <p:strVal val="#ppt_h"/>
                                          </p:val>
                                        </p:tav>
                                      </p:tavLst>
                                    </p:anim>
                                    <p:animEffect transition="in" filter="fade">
                                      <p:cBhvr>
                                        <p:cTn id="90" dur="1000"/>
                                        <p:tgtEl>
                                          <p:spTgt spid="4">
                                            <p:graphicEl>
                                              <a:dgm id="{B821567C-6483-42B9-9FF9-816521E35D3D}"/>
                                            </p:graphicEl>
                                          </p:spTgt>
                                        </p:tgtEl>
                                      </p:cBhvr>
                                    </p:animEffect>
                                  </p:childTnLst>
                                </p:cTn>
                              </p:par>
                              <p:par>
                                <p:cTn id="91" presetID="55" presetClass="entr" presetSubtype="0" fill="hold" grpId="0" nodeType="withEffect">
                                  <p:stCondLst>
                                    <p:cond delay="0"/>
                                  </p:stCondLst>
                                  <p:childTnLst>
                                    <p:set>
                                      <p:cBhvr>
                                        <p:cTn id="92" dur="1" fill="hold">
                                          <p:stCondLst>
                                            <p:cond delay="0"/>
                                          </p:stCondLst>
                                        </p:cTn>
                                        <p:tgtEl>
                                          <p:spTgt spid="4">
                                            <p:graphicEl>
                                              <a:dgm id="{3D9506C8-AE72-4C1E-8790-9211563CD61D}"/>
                                            </p:graphicEl>
                                          </p:spTgt>
                                        </p:tgtEl>
                                        <p:attrNameLst>
                                          <p:attrName>style.visibility</p:attrName>
                                        </p:attrNameLst>
                                      </p:cBhvr>
                                      <p:to>
                                        <p:strVal val="visible"/>
                                      </p:to>
                                    </p:set>
                                    <p:anim calcmode="lin" valueType="num">
                                      <p:cBhvr>
                                        <p:cTn id="93" dur="1000" fill="hold"/>
                                        <p:tgtEl>
                                          <p:spTgt spid="4">
                                            <p:graphicEl>
                                              <a:dgm id="{3D9506C8-AE72-4C1E-8790-9211563CD61D}"/>
                                            </p:graphicEl>
                                          </p:spTgt>
                                        </p:tgtEl>
                                        <p:attrNameLst>
                                          <p:attrName>ppt_w</p:attrName>
                                        </p:attrNameLst>
                                      </p:cBhvr>
                                      <p:tavLst>
                                        <p:tav tm="0">
                                          <p:val>
                                            <p:strVal val="#ppt_w*0.70"/>
                                          </p:val>
                                        </p:tav>
                                        <p:tav tm="100000">
                                          <p:val>
                                            <p:strVal val="#ppt_w"/>
                                          </p:val>
                                        </p:tav>
                                      </p:tavLst>
                                    </p:anim>
                                    <p:anim calcmode="lin" valueType="num">
                                      <p:cBhvr>
                                        <p:cTn id="94" dur="1000" fill="hold"/>
                                        <p:tgtEl>
                                          <p:spTgt spid="4">
                                            <p:graphicEl>
                                              <a:dgm id="{3D9506C8-AE72-4C1E-8790-9211563CD61D}"/>
                                            </p:graphicEl>
                                          </p:spTgt>
                                        </p:tgtEl>
                                        <p:attrNameLst>
                                          <p:attrName>ppt_h</p:attrName>
                                        </p:attrNameLst>
                                      </p:cBhvr>
                                      <p:tavLst>
                                        <p:tav tm="0">
                                          <p:val>
                                            <p:strVal val="#ppt_h"/>
                                          </p:val>
                                        </p:tav>
                                        <p:tav tm="100000">
                                          <p:val>
                                            <p:strVal val="#ppt_h"/>
                                          </p:val>
                                        </p:tav>
                                      </p:tavLst>
                                    </p:anim>
                                    <p:animEffect transition="in" filter="fade">
                                      <p:cBhvr>
                                        <p:cTn id="95" dur="1000"/>
                                        <p:tgtEl>
                                          <p:spTgt spid="4">
                                            <p:graphicEl>
                                              <a:dgm id="{3D9506C8-AE72-4C1E-8790-9211563CD61D}"/>
                                            </p:graphicEl>
                                          </p:spTgt>
                                        </p:tgtEl>
                                      </p:cBhvr>
                                    </p:animEffect>
                                  </p:childTnLst>
                                </p:cTn>
                              </p:par>
                              <p:par>
                                <p:cTn id="96" presetID="55" presetClass="entr" presetSubtype="0" fill="hold" grpId="0" nodeType="withEffect">
                                  <p:stCondLst>
                                    <p:cond delay="0"/>
                                  </p:stCondLst>
                                  <p:childTnLst>
                                    <p:set>
                                      <p:cBhvr>
                                        <p:cTn id="97" dur="1" fill="hold">
                                          <p:stCondLst>
                                            <p:cond delay="0"/>
                                          </p:stCondLst>
                                        </p:cTn>
                                        <p:tgtEl>
                                          <p:spTgt spid="4">
                                            <p:graphicEl>
                                              <a:dgm id="{59B77507-5BE3-43EB-90CC-4544A5A0ABD1}"/>
                                            </p:graphicEl>
                                          </p:spTgt>
                                        </p:tgtEl>
                                        <p:attrNameLst>
                                          <p:attrName>style.visibility</p:attrName>
                                        </p:attrNameLst>
                                      </p:cBhvr>
                                      <p:to>
                                        <p:strVal val="visible"/>
                                      </p:to>
                                    </p:set>
                                    <p:anim calcmode="lin" valueType="num">
                                      <p:cBhvr>
                                        <p:cTn id="98" dur="1000" fill="hold"/>
                                        <p:tgtEl>
                                          <p:spTgt spid="4">
                                            <p:graphicEl>
                                              <a:dgm id="{59B77507-5BE3-43EB-90CC-4544A5A0ABD1}"/>
                                            </p:graphicEl>
                                          </p:spTgt>
                                        </p:tgtEl>
                                        <p:attrNameLst>
                                          <p:attrName>ppt_w</p:attrName>
                                        </p:attrNameLst>
                                      </p:cBhvr>
                                      <p:tavLst>
                                        <p:tav tm="0">
                                          <p:val>
                                            <p:strVal val="#ppt_w*0.70"/>
                                          </p:val>
                                        </p:tav>
                                        <p:tav tm="100000">
                                          <p:val>
                                            <p:strVal val="#ppt_w"/>
                                          </p:val>
                                        </p:tav>
                                      </p:tavLst>
                                    </p:anim>
                                    <p:anim calcmode="lin" valueType="num">
                                      <p:cBhvr>
                                        <p:cTn id="99" dur="1000" fill="hold"/>
                                        <p:tgtEl>
                                          <p:spTgt spid="4">
                                            <p:graphicEl>
                                              <a:dgm id="{59B77507-5BE3-43EB-90CC-4544A5A0ABD1}"/>
                                            </p:graphicEl>
                                          </p:spTgt>
                                        </p:tgtEl>
                                        <p:attrNameLst>
                                          <p:attrName>ppt_h</p:attrName>
                                        </p:attrNameLst>
                                      </p:cBhvr>
                                      <p:tavLst>
                                        <p:tav tm="0">
                                          <p:val>
                                            <p:strVal val="#ppt_h"/>
                                          </p:val>
                                        </p:tav>
                                        <p:tav tm="100000">
                                          <p:val>
                                            <p:strVal val="#ppt_h"/>
                                          </p:val>
                                        </p:tav>
                                      </p:tavLst>
                                    </p:anim>
                                    <p:animEffect transition="in" filter="fade">
                                      <p:cBhvr>
                                        <p:cTn id="100" dur="1000"/>
                                        <p:tgtEl>
                                          <p:spTgt spid="4">
                                            <p:graphicEl>
                                              <a:dgm id="{59B77507-5BE3-43EB-90CC-4544A5A0ABD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971800"/>
            <a:ext cx="7772400" cy="1362075"/>
          </a:xfrm>
        </p:spPr>
        <p:txBody>
          <a:bodyPr/>
          <a:lstStyle/>
          <a:p>
            <a:pPr algn="ctr"/>
            <a:r>
              <a:rPr lang="en-US" dirty="0" smtClean="0"/>
              <a:t>Identifying your object types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ctangle 5122"/>
          <p:cNvPicPr>
            <a:picLocks noChangeAspect="1" noChangeArrowheads="1"/>
          </p:cNvPicPr>
          <p:nvPr/>
        </p:nvPicPr>
        <p:blipFill>
          <a:blip r:embed="rId2"/>
          <a:srcRect/>
          <a:stretch>
            <a:fillRect/>
          </a:stretch>
        </p:blipFill>
        <p:spPr bwMode="auto">
          <a:xfrm>
            <a:off x="-457200" y="-399887"/>
            <a:ext cx="10058400" cy="2228687"/>
          </a:xfrm>
          <a:prstGeom prst="rect">
            <a:avLst/>
          </a:prstGeom>
          <a:noFill/>
          <a:ln w="9525">
            <a:noFill/>
            <a:miter lim="800000"/>
            <a:headEnd/>
            <a:tailEnd/>
          </a:ln>
        </p:spPr>
      </p:pic>
      <p:sp>
        <p:nvSpPr>
          <p:cNvPr id="5" name="Rectangle 4"/>
          <p:cNvSpPr>
            <a:spLocks noChangeArrowheads="1"/>
          </p:cNvSpPr>
          <p:nvPr/>
        </p:nvSpPr>
        <p:spPr bwMode="auto">
          <a:xfrm>
            <a:off x="2057400" y="228600"/>
            <a:ext cx="5209924" cy="535531"/>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Loan Object Hierarchy</a:t>
            </a:r>
            <a:endParaRPr lang="en-US" dirty="0">
              <a:latin typeface="Arial" pitchFamily="34" charset="0"/>
              <a:cs typeface="+mn-cs"/>
            </a:endParaRPr>
          </a:p>
        </p:txBody>
      </p:sp>
      <p:graphicFrame>
        <p:nvGraphicFramePr>
          <p:cNvPr id="18" name="Diagram 17"/>
          <p:cNvGraphicFramePr/>
          <p:nvPr/>
        </p:nvGraphicFramePr>
        <p:xfrm>
          <a:off x="457200" y="15240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TextBox 18"/>
          <p:cNvSpPr txBox="1"/>
          <p:nvPr/>
        </p:nvSpPr>
        <p:spPr>
          <a:xfrm>
            <a:off x="6096000" y="1828800"/>
            <a:ext cx="2286000" cy="1107996"/>
          </a:xfrm>
          <a:prstGeom prst="rect">
            <a:avLst/>
          </a:prstGeom>
          <a:noFill/>
        </p:spPr>
        <p:txBody>
          <a:bodyPr wrap="square" rtlCol="0">
            <a:spAutoFit/>
          </a:bodyPr>
          <a:lstStyle/>
          <a:p>
            <a:r>
              <a:rPr lang="en-US" dirty="0" smtClean="0">
                <a:solidFill>
                  <a:schemeClr val="tx1"/>
                </a:solidFill>
              </a:rPr>
              <a:t>Red – CSLA Type</a:t>
            </a:r>
          </a:p>
          <a:p>
            <a:r>
              <a:rPr lang="en-US" dirty="0" smtClean="0">
                <a:solidFill>
                  <a:schemeClr val="tx1"/>
                </a:solidFill>
              </a:rPr>
              <a:t>Blue – Class</a:t>
            </a:r>
          </a:p>
          <a:p>
            <a:r>
              <a:rPr lang="en-US" dirty="0" smtClean="0">
                <a:solidFill>
                  <a:schemeClr val="tx1"/>
                </a:solidFill>
              </a:rPr>
              <a:t>Green - Property</a:t>
            </a:r>
          </a:p>
        </p:txBody>
      </p:sp>
      <p:sp>
        <p:nvSpPr>
          <p:cNvPr id="20" name="TextBox 19"/>
          <p:cNvSpPr txBox="1"/>
          <p:nvPr/>
        </p:nvSpPr>
        <p:spPr>
          <a:xfrm>
            <a:off x="7924800" y="-609600"/>
            <a:ext cx="184731" cy="430887"/>
          </a:xfrm>
          <a:prstGeom prst="rect">
            <a:avLst/>
          </a:prstGeom>
          <a:noFill/>
        </p:spPr>
        <p:txBody>
          <a:bodyPr wrap="none" rtlCol="0">
            <a:spAutoFit/>
          </a:bodyPr>
          <a:lstStyle/>
          <a:p>
            <a:endParaRPr lang="en-US" dirty="0"/>
          </a:p>
        </p:txBody>
      </p:sp>
      <p:sp>
        <p:nvSpPr>
          <p:cNvPr id="21" name="TextBox 20"/>
          <p:cNvSpPr txBox="1"/>
          <p:nvPr/>
        </p:nvSpPr>
        <p:spPr>
          <a:xfrm>
            <a:off x="1676400" y="5791200"/>
            <a:ext cx="5791200" cy="430887"/>
          </a:xfrm>
          <a:prstGeom prst="rect">
            <a:avLst/>
          </a:prstGeom>
          <a:noFill/>
        </p:spPr>
        <p:txBody>
          <a:bodyPr wrap="square" rtlCol="0">
            <a:spAutoFit/>
          </a:bodyPr>
          <a:lstStyle/>
          <a:p>
            <a:pPr algn="ctr"/>
            <a:r>
              <a:rPr lang="en-US" dirty="0" smtClean="0">
                <a:solidFill>
                  <a:schemeClr val="tx1"/>
                </a:solidFill>
              </a:rPr>
              <a:t>Let’s Go From Picture to Code</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8">
                                            <p:graphicEl>
                                              <a:dgm id="{38566966-A59B-4A6C-BA44-354D6FAA0929}"/>
                                            </p:graphicEl>
                                          </p:spTgt>
                                        </p:tgtEl>
                                        <p:attrNameLst>
                                          <p:attrName>style.visibility</p:attrName>
                                        </p:attrNameLst>
                                      </p:cBhvr>
                                      <p:to>
                                        <p:strVal val="visible"/>
                                      </p:to>
                                    </p:set>
                                    <p:anim calcmode="lin" valueType="num">
                                      <p:cBhvr>
                                        <p:cTn id="7" dur="500" fill="hold"/>
                                        <p:tgtEl>
                                          <p:spTgt spid="18">
                                            <p:graphicEl>
                                              <a:dgm id="{38566966-A59B-4A6C-BA44-354D6FAA0929}"/>
                                            </p:graphicEl>
                                          </p:spTgt>
                                        </p:tgtEl>
                                        <p:attrNameLst>
                                          <p:attrName>ppt_w</p:attrName>
                                        </p:attrNameLst>
                                      </p:cBhvr>
                                      <p:tavLst>
                                        <p:tav tm="0">
                                          <p:val>
                                            <p:fltVal val="0"/>
                                          </p:val>
                                        </p:tav>
                                        <p:tav tm="100000">
                                          <p:val>
                                            <p:strVal val="#ppt_w"/>
                                          </p:val>
                                        </p:tav>
                                      </p:tavLst>
                                    </p:anim>
                                    <p:anim calcmode="lin" valueType="num">
                                      <p:cBhvr>
                                        <p:cTn id="8" dur="500" fill="hold"/>
                                        <p:tgtEl>
                                          <p:spTgt spid="18">
                                            <p:graphicEl>
                                              <a:dgm id="{38566966-A59B-4A6C-BA44-354D6FAA0929}"/>
                                            </p:graphic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8">
                                            <p:graphicEl>
                                              <a:dgm id="{6AF833BE-BB7A-47D5-A660-8A8DBA7768B0}"/>
                                            </p:graphicEl>
                                          </p:spTgt>
                                        </p:tgtEl>
                                        <p:attrNameLst>
                                          <p:attrName>style.visibility</p:attrName>
                                        </p:attrNameLst>
                                      </p:cBhvr>
                                      <p:to>
                                        <p:strVal val="visible"/>
                                      </p:to>
                                    </p:set>
                                    <p:anim calcmode="lin" valueType="num">
                                      <p:cBhvr>
                                        <p:cTn id="13" dur="500" fill="hold"/>
                                        <p:tgtEl>
                                          <p:spTgt spid="18">
                                            <p:graphicEl>
                                              <a:dgm id="{6AF833BE-BB7A-47D5-A660-8A8DBA7768B0}"/>
                                            </p:graphicEl>
                                          </p:spTgt>
                                        </p:tgtEl>
                                        <p:attrNameLst>
                                          <p:attrName>ppt_w</p:attrName>
                                        </p:attrNameLst>
                                      </p:cBhvr>
                                      <p:tavLst>
                                        <p:tav tm="0">
                                          <p:val>
                                            <p:fltVal val="0"/>
                                          </p:val>
                                        </p:tav>
                                        <p:tav tm="100000">
                                          <p:val>
                                            <p:strVal val="#ppt_w"/>
                                          </p:val>
                                        </p:tav>
                                      </p:tavLst>
                                    </p:anim>
                                    <p:anim calcmode="lin" valueType="num">
                                      <p:cBhvr>
                                        <p:cTn id="14" dur="500" fill="hold"/>
                                        <p:tgtEl>
                                          <p:spTgt spid="18">
                                            <p:graphicEl>
                                              <a:dgm id="{6AF833BE-BB7A-47D5-A660-8A8DBA7768B0}"/>
                                            </p:graphic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18">
                                            <p:graphicEl>
                                              <a:dgm id="{0E723DA7-D758-4A2B-816D-EA7F03400B4E}"/>
                                            </p:graphicEl>
                                          </p:spTgt>
                                        </p:tgtEl>
                                        <p:attrNameLst>
                                          <p:attrName>style.visibility</p:attrName>
                                        </p:attrNameLst>
                                      </p:cBhvr>
                                      <p:to>
                                        <p:strVal val="visible"/>
                                      </p:to>
                                    </p:set>
                                    <p:anim calcmode="lin" valueType="num">
                                      <p:cBhvr>
                                        <p:cTn id="17" dur="500" fill="hold"/>
                                        <p:tgtEl>
                                          <p:spTgt spid="18">
                                            <p:graphicEl>
                                              <a:dgm id="{0E723DA7-D758-4A2B-816D-EA7F03400B4E}"/>
                                            </p:graphicEl>
                                          </p:spTgt>
                                        </p:tgtEl>
                                        <p:attrNameLst>
                                          <p:attrName>ppt_w</p:attrName>
                                        </p:attrNameLst>
                                      </p:cBhvr>
                                      <p:tavLst>
                                        <p:tav tm="0">
                                          <p:val>
                                            <p:fltVal val="0"/>
                                          </p:val>
                                        </p:tav>
                                        <p:tav tm="100000">
                                          <p:val>
                                            <p:strVal val="#ppt_w"/>
                                          </p:val>
                                        </p:tav>
                                      </p:tavLst>
                                    </p:anim>
                                    <p:anim calcmode="lin" valueType="num">
                                      <p:cBhvr>
                                        <p:cTn id="18" dur="500" fill="hold"/>
                                        <p:tgtEl>
                                          <p:spTgt spid="18">
                                            <p:graphicEl>
                                              <a:dgm id="{0E723DA7-D758-4A2B-816D-EA7F03400B4E}"/>
                                            </p:graphicEl>
                                          </p:spTgt>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18">
                                            <p:graphicEl>
                                              <a:dgm id="{2257FAC4-BE9F-4567-B574-2B60CD64BA56}"/>
                                            </p:graphicEl>
                                          </p:spTgt>
                                        </p:tgtEl>
                                        <p:attrNameLst>
                                          <p:attrName>style.visibility</p:attrName>
                                        </p:attrNameLst>
                                      </p:cBhvr>
                                      <p:to>
                                        <p:strVal val="visible"/>
                                      </p:to>
                                    </p:set>
                                    <p:anim calcmode="lin" valueType="num">
                                      <p:cBhvr>
                                        <p:cTn id="23" dur="500" fill="hold"/>
                                        <p:tgtEl>
                                          <p:spTgt spid="18">
                                            <p:graphicEl>
                                              <a:dgm id="{2257FAC4-BE9F-4567-B574-2B60CD64BA56}"/>
                                            </p:graphicEl>
                                          </p:spTgt>
                                        </p:tgtEl>
                                        <p:attrNameLst>
                                          <p:attrName>ppt_w</p:attrName>
                                        </p:attrNameLst>
                                      </p:cBhvr>
                                      <p:tavLst>
                                        <p:tav tm="0">
                                          <p:val>
                                            <p:fltVal val="0"/>
                                          </p:val>
                                        </p:tav>
                                        <p:tav tm="100000">
                                          <p:val>
                                            <p:strVal val="#ppt_w"/>
                                          </p:val>
                                        </p:tav>
                                      </p:tavLst>
                                    </p:anim>
                                    <p:anim calcmode="lin" valueType="num">
                                      <p:cBhvr>
                                        <p:cTn id="24" dur="500" fill="hold"/>
                                        <p:tgtEl>
                                          <p:spTgt spid="18">
                                            <p:graphicEl>
                                              <a:dgm id="{2257FAC4-BE9F-4567-B574-2B60CD64BA56}"/>
                                            </p:graphicEl>
                                          </p:spTgt>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18">
                                            <p:graphicEl>
                                              <a:dgm id="{C6365C8A-C925-41D9-8530-F51F8747C988}"/>
                                            </p:graphicEl>
                                          </p:spTgt>
                                        </p:tgtEl>
                                        <p:attrNameLst>
                                          <p:attrName>style.visibility</p:attrName>
                                        </p:attrNameLst>
                                      </p:cBhvr>
                                      <p:to>
                                        <p:strVal val="visible"/>
                                      </p:to>
                                    </p:set>
                                    <p:anim calcmode="lin" valueType="num">
                                      <p:cBhvr>
                                        <p:cTn id="27" dur="500" fill="hold"/>
                                        <p:tgtEl>
                                          <p:spTgt spid="18">
                                            <p:graphicEl>
                                              <a:dgm id="{C6365C8A-C925-41D9-8530-F51F8747C988}"/>
                                            </p:graphicEl>
                                          </p:spTgt>
                                        </p:tgtEl>
                                        <p:attrNameLst>
                                          <p:attrName>ppt_w</p:attrName>
                                        </p:attrNameLst>
                                      </p:cBhvr>
                                      <p:tavLst>
                                        <p:tav tm="0">
                                          <p:val>
                                            <p:fltVal val="0"/>
                                          </p:val>
                                        </p:tav>
                                        <p:tav tm="100000">
                                          <p:val>
                                            <p:strVal val="#ppt_w"/>
                                          </p:val>
                                        </p:tav>
                                      </p:tavLst>
                                    </p:anim>
                                    <p:anim calcmode="lin" valueType="num">
                                      <p:cBhvr>
                                        <p:cTn id="28" dur="500" fill="hold"/>
                                        <p:tgtEl>
                                          <p:spTgt spid="18">
                                            <p:graphicEl>
                                              <a:dgm id="{C6365C8A-C925-41D9-8530-F51F8747C988}"/>
                                            </p:graphicEl>
                                          </p:spTgt>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18">
                                            <p:graphicEl>
                                              <a:dgm id="{41C3387B-F98A-457A-B8A7-24C63C368187}"/>
                                            </p:graphicEl>
                                          </p:spTgt>
                                        </p:tgtEl>
                                        <p:attrNameLst>
                                          <p:attrName>style.visibility</p:attrName>
                                        </p:attrNameLst>
                                      </p:cBhvr>
                                      <p:to>
                                        <p:strVal val="visible"/>
                                      </p:to>
                                    </p:set>
                                    <p:anim calcmode="lin" valueType="num">
                                      <p:cBhvr>
                                        <p:cTn id="31" dur="500" fill="hold"/>
                                        <p:tgtEl>
                                          <p:spTgt spid="18">
                                            <p:graphicEl>
                                              <a:dgm id="{41C3387B-F98A-457A-B8A7-24C63C368187}"/>
                                            </p:graphicEl>
                                          </p:spTgt>
                                        </p:tgtEl>
                                        <p:attrNameLst>
                                          <p:attrName>ppt_w</p:attrName>
                                        </p:attrNameLst>
                                      </p:cBhvr>
                                      <p:tavLst>
                                        <p:tav tm="0">
                                          <p:val>
                                            <p:fltVal val="0"/>
                                          </p:val>
                                        </p:tav>
                                        <p:tav tm="100000">
                                          <p:val>
                                            <p:strVal val="#ppt_w"/>
                                          </p:val>
                                        </p:tav>
                                      </p:tavLst>
                                    </p:anim>
                                    <p:anim calcmode="lin" valueType="num">
                                      <p:cBhvr>
                                        <p:cTn id="32" dur="500" fill="hold"/>
                                        <p:tgtEl>
                                          <p:spTgt spid="18">
                                            <p:graphicEl>
                                              <a:dgm id="{41C3387B-F98A-457A-B8A7-24C63C368187}"/>
                                            </p:graphicEl>
                                          </p:spTgt>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18">
                                            <p:graphicEl>
                                              <a:dgm id="{53E3E89F-5B29-4AEC-AEDF-937A460F5531}"/>
                                            </p:graphicEl>
                                          </p:spTgt>
                                        </p:tgtEl>
                                        <p:attrNameLst>
                                          <p:attrName>style.visibility</p:attrName>
                                        </p:attrNameLst>
                                      </p:cBhvr>
                                      <p:to>
                                        <p:strVal val="visible"/>
                                      </p:to>
                                    </p:set>
                                    <p:anim calcmode="lin" valueType="num">
                                      <p:cBhvr>
                                        <p:cTn id="35" dur="500" fill="hold"/>
                                        <p:tgtEl>
                                          <p:spTgt spid="18">
                                            <p:graphicEl>
                                              <a:dgm id="{53E3E89F-5B29-4AEC-AEDF-937A460F5531}"/>
                                            </p:graphicEl>
                                          </p:spTgt>
                                        </p:tgtEl>
                                        <p:attrNameLst>
                                          <p:attrName>ppt_w</p:attrName>
                                        </p:attrNameLst>
                                      </p:cBhvr>
                                      <p:tavLst>
                                        <p:tav tm="0">
                                          <p:val>
                                            <p:fltVal val="0"/>
                                          </p:val>
                                        </p:tav>
                                        <p:tav tm="100000">
                                          <p:val>
                                            <p:strVal val="#ppt_w"/>
                                          </p:val>
                                        </p:tav>
                                      </p:tavLst>
                                    </p:anim>
                                    <p:anim calcmode="lin" valueType="num">
                                      <p:cBhvr>
                                        <p:cTn id="36" dur="500" fill="hold"/>
                                        <p:tgtEl>
                                          <p:spTgt spid="18">
                                            <p:graphicEl>
                                              <a:dgm id="{53E3E89F-5B29-4AEC-AEDF-937A460F5531}"/>
                                            </p:graphicEl>
                                          </p:spTgt>
                                        </p:tgtEl>
                                        <p:attrNameLst>
                                          <p:attrName>ppt_h</p:attrName>
                                        </p:attrNameLst>
                                      </p:cBhvr>
                                      <p:tavLst>
                                        <p:tav tm="0">
                                          <p:val>
                                            <p:fltVal val="0"/>
                                          </p:val>
                                        </p:tav>
                                        <p:tav tm="100000">
                                          <p:val>
                                            <p:strVal val="#ppt_h"/>
                                          </p:val>
                                        </p:tav>
                                      </p:tavLst>
                                    </p:anim>
                                  </p:childTnLst>
                                </p:cTn>
                              </p:par>
                              <p:par>
                                <p:cTn id="37" presetID="23" presetClass="entr" presetSubtype="16" fill="hold" grpId="0" nodeType="withEffect">
                                  <p:stCondLst>
                                    <p:cond delay="0"/>
                                  </p:stCondLst>
                                  <p:childTnLst>
                                    <p:set>
                                      <p:cBhvr>
                                        <p:cTn id="38" dur="1" fill="hold">
                                          <p:stCondLst>
                                            <p:cond delay="0"/>
                                          </p:stCondLst>
                                        </p:cTn>
                                        <p:tgtEl>
                                          <p:spTgt spid="18">
                                            <p:graphicEl>
                                              <a:dgm id="{AD9E8671-BBDB-4411-9AB2-35C569460C22}"/>
                                            </p:graphicEl>
                                          </p:spTgt>
                                        </p:tgtEl>
                                        <p:attrNameLst>
                                          <p:attrName>style.visibility</p:attrName>
                                        </p:attrNameLst>
                                      </p:cBhvr>
                                      <p:to>
                                        <p:strVal val="visible"/>
                                      </p:to>
                                    </p:set>
                                    <p:anim calcmode="lin" valueType="num">
                                      <p:cBhvr>
                                        <p:cTn id="39" dur="500" fill="hold"/>
                                        <p:tgtEl>
                                          <p:spTgt spid="18">
                                            <p:graphicEl>
                                              <a:dgm id="{AD9E8671-BBDB-4411-9AB2-35C569460C22}"/>
                                            </p:graphicEl>
                                          </p:spTgt>
                                        </p:tgtEl>
                                        <p:attrNameLst>
                                          <p:attrName>ppt_w</p:attrName>
                                        </p:attrNameLst>
                                      </p:cBhvr>
                                      <p:tavLst>
                                        <p:tav tm="0">
                                          <p:val>
                                            <p:fltVal val="0"/>
                                          </p:val>
                                        </p:tav>
                                        <p:tav tm="100000">
                                          <p:val>
                                            <p:strVal val="#ppt_w"/>
                                          </p:val>
                                        </p:tav>
                                      </p:tavLst>
                                    </p:anim>
                                    <p:anim calcmode="lin" valueType="num">
                                      <p:cBhvr>
                                        <p:cTn id="40" dur="500" fill="hold"/>
                                        <p:tgtEl>
                                          <p:spTgt spid="18">
                                            <p:graphicEl>
                                              <a:dgm id="{AD9E8671-BBDB-4411-9AB2-35C569460C22}"/>
                                            </p:graphicEl>
                                          </p:spTgt>
                                        </p:tgtEl>
                                        <p:attrNameLst>
                                          <p:attrName>ppt_h</p:attrName>
                                        </p:attrNameLst>
                                      </p:cBhvr>
                                      <p:tavLst>
                                        <p:tav tm="0">
                                          <p:val>
                                            <p:fltVal val="0"/>
                                          </p:val>
                                        </p:tav>
                                        <p:tav tm="100000">
                                          <p:val>
                                            <p:strVal val="#ppt_h"/>
                                          </p:val>
                                        </p:tav>
                                      </p:tavLst>
                                    </p:anim>
                                  </p:childTnLst>
                                </p:cTn>
                              </p:par>
                              <p:par>
                                <p:cTn id="41" presetID="23" presetClass="entr" presetSubtype="16" fill="hold" grpId="0" nodeType="withEffect">
                                  <p:stCondLst>
                                    <p:cond delay="0"/>
                                  </p:stCondLst>
                                  <p:childTnLst>
                                    <p:set>
                                      <p:cBhvr>
                                        <p:cTn id="42" dur="1" fill="hold">
                                          <p:stCondLst>
                                            <p:cond delay="0"/>
                                          </p:stCondLst>
                                        </p:cTn>
                                        <p:tgtEl>
                                          <p:spTgt spid="18">
                                            <p:graphicEl>
                                              <a:dgm id="{CA5C8EDB-0B84-4F59-85ED-77B82A7CE1FB}"/>
                                            </p:graphicEl>
                                          </p:spTgt>
                                        </p:tgtEl>
                                        <p:attrNameLst>
                                          <p:attrName>style.visibility</p:attrName>
                                        </p:attrNameLst>
                                      </p:cBhvr>
                                      <p:to>
                                        <p:strVal val="visible"/>
                                      </p:to>
                                    </p:set>
                                    <p:anim calcmode="lin" valueType="num">
                                      <p:cBhvr>
                                        <p:cTn id="43" dur="500" fill="hold"/>
                                        <p:tgtEl>
                                          <p:spTgt spid="18">
                                            <p:graphicEl>
                                              <a:dgm id="{CA5C8EDB-0B84-4F59-85ED-77B82A7CE1FB}"/>
                                            </p:graphicEl>
                                          </p:spTgt>
                                        </p:tgtEl>
                                        <p:attrNameLst>
                                          <p:attrName>ppt_w</p:attrName>
                                        </p:attrNameLst>
                                      </p:cBhvr>
                                      <p:tavLst>
                                        <p:tav tm="0">
                                          <p:val>
                                            <p:fltVal val="0"/>
                                          </p:val>
                                        </p:tav>
                                        <p:tav tm="100000">
                                          <p:val>
                                            <p:strVal val="#ppt_w"/>
                                          </p:val>
                                        </p:tav>
                                      </p:tavLst>
                                    </p:anim>
                                    <p:anim calcmode="lin" valueType="num">
                                      <p:cBhvr>
                                        <p:cTn id="44" dur="500" fill="hold"/>
                                        <p:tgtEl>
                                          <p:spTgt spid="18">
                                            <p:graphicEl>
                                              <a:dgm id="{CA5C8EDB-0B84-4F59-85ED-77B82A7CE1FB}"/>
                                            </p:graphic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18">
                                            <p:graphicEl>
                                              <a:dgm id="{EC1717C8-38CA-4D83-98E5-1AA3324B84B3}"/>
                                            </p:graphicEl>
                                          </p:spTgt>
                                        </p:tgtEl>
                                        <p:attrNameLst>
                                          <p:attrName>style.visibility</p:attrName>
                                        </p:attrNameLst>
                                      </p:cBhvr>
                                      <p:to>
                                        <p:strVal val="visible"/>
                                      </p:to>
                                    </p:set>
                                    <p:anim calcmode="lin" valueType="num">
                                      <p:cBhvr>
                                        <p:cTn id="49" dur="500" fill="hold"/>
                                        <p:tgtEl>
                                          <p:spTgt spid="18">
                                            <p:graphicEl>
                                              <a:dgm id="{EC1717C8-38CA-4D83-98E5-1AA3324B84B3}"/>
                                            </p:graphicEl>
                                          </p:spTgt>
                                        </p:tgtEl>
                                        <p:attrNameLst>
                                          <p:attrName>ppt_w</p:attrName>
                                        </p:attrNameLst>
                                      </p:cBhvr>
                                      <p:tavLst>
                                        <p:tav tm="0">
                                          <p:val>
                                            <p:fltVal val="0"/>
                                          </p:val>
                                        </p:tav>
                                        <p:tav tm="100000">
                                          <p:val>
                                            <p:strVal val="#ppt_w"/>
                                          </p:val>
                                        </p:tav>
                                      </p:tavLst>
                                    </p:anim>
                                    <p:anim calcmode="lin" valueType="num">
                                      <p:cBhvr>
                                        <p:cTn id="50" dur="500" fill="hold"/>
                                        <p:tgtEl>
                                          <p:spTgt spid="18">
                                            <p:graphicEl>
                                              <a:dgm id="{EC1717C8-38CA-4D83-98E5-1AA3324B84B3}"/>
                                            </p:graphicEl>
                                          </p:spTgt>
                                        </p:tgtEl>
                                        <p:attrNameLst>
                                          <p:attrName>ppt_h</p:attrName>
                                        </p:attrNameLst>
                                      </p:cBhvr>
                                      <p:tavLst>
                                        <p:tav tm="0">
                                          <p:val>
                                            <p:fltVal val="0"/>
                                          </p:val>
                                        </p:tav>
                                        <p:tav tm="100000">
                                          <p:val>
                                            <p:strVal val="#ppt_h"/>
                                          </p:val>
                                        </p:tav>
                                      </p:tavLst>
                                    </p:anim>
                                  </p:childTnLst>
                                </p:cTn>
                              </p:par>
                              <p:par>
                                <p:cTn id="51" presetID="23" presetClass="entr" presetSubtype="16" fill="hold" grpId="0" nodeType="withEffect">
                                  <p:stCondLst>
                                    <p:cond delay="0"/>
                                  </p:stCondLst>
                                  <p:childTnLst>
                                    <p:set>
                                      <p:cBhvr>
                                        <p:cTn id="52" dur="1" fill="hold">
                                          <p:stCondLst>
                                            <p:cond delay="0"/>
                                          </p:stCondLst>
                                        </p:cTn>
                                        <p:tgtEl>
                                          <p:spTgt spid="18">
                                            <p:graphicEl>
                                              <a:dgm id="{4AA60956-6BFC-446D-906B-9AC220D5096B}"/>
                                            </p:graphicEl>
                                          </p:spTgt>
                                        </p:tgtEl>
                                        <p:attrNameLst>
                                          <p:attrName>style.visibility</p:attrName>
                                        </p:attrNameLst>
                                      </p:cBhvr>
                                      <p:to>
                                        <p:strVal val="visible"/>
                                      </p:to>
                                    </p:set>
                                    <p:anim calcmode="lin" valueType="num">
                                      <p:cBhvr>
                                        <p:cTn id="53" dur="500" fill="hold"/>
                                        <p:tgtEl>
                                          <p:spTgt spid="18">
                                            <p:graphicEl>
                                              <a:dgm id="{4AA60956-6BFC-446D-906B-9AC220D5096B}"/>
                                            </p:graphicEl>
                                          </p:spTgt>
                                        </p:tgtEl>
                                        <p:attrNameLst>
                                          <p:attrName>ppt_w</p:attrName>
                                        </p:attrNameLst>
                                      </p:cBhvr>
                                      <p:tavLst>
                                        <p:tav tm="0">
                                          <p:val>
                                            <p:fltVal val="0"/>
                                          </p:val>
                                        </p:tav>
                                        <p:tav tm="100000">
                                          <p:val>
                                            <p:strVal val="#ppt_w"/>
                                          </p:val>
                                        </p:tav>
                                      </p:tavLst>
                                    </p:anim>
                                    <p:anim calcmode="lin" valueType="num">
                                      <p:cBhvr>
                                        <p:cTn id="54" dur="500" fill="hold"/>
                                        <p:tgtEl>
                                          <p:spTgt spid="18">
                                            <p:graphicEl>
                                              <a:dgm id="{4AA60956-6BFC-446D-906B-9AC220D5096B}"/>
                                            </p:graphicEl>
                                          </p:spTgt>
                                        </p:tgtEl>
                                        <p:attrNameLst>
                                          <p:attrName>ppt_h</p:attrName>
                                        </p:attrNameLst>
                                      </p:cBhvr>
                                      <p:tavLst>
                                        <p:tav tm="0">
                                          <p:val>
                                            <p:fltVal val="0"/>
                                          </p:val>
                                        </p:tav>
                                        <p:tav tm="100000">
                                          <p:val>
                                            <p:strVal val="#ppt_h"/>
                                          </p:val>
                                        </p:tav>
                                      </p:tavLst>
                                    </p:anim>
                                  </p:childTnLst>
                                </p:cTn>
                              </p:par>
                              <p:par>
                                <p:cTn id="55" presetID="23" presetClass="entr" presetSubtype="16" fill="hold" grpId="0" nodeType="withEffect">
                                  <p:stCondLst>
                                    <p:cond delay="0"/>
                                  </p:stCondLst>
                                  <p:childTnLst>
                                    <p:set>
                                      <p:cBhvr>
                                        <p:cTn id="56" dur="1" fill="hold">
                                          <p:stCondLst>
                                            <p:cond delay="0"/>
                                          </p:stCondLst>
                                        </p:cTn>
                                        <p:tgtEl>
                                          <p:spTgt spid="18">
                                            <p:graphicEl>
                                              <a:dgm id="{672C8334-3AE5-4EA5-B20B-EF1427336DEF}"/>
                                            </p:graphicEl>
                                          </p:spTgt>
                                        </p:tgtEl>
                                        <p:attrNameLst>
                                          <p:attrName>style.visibility</p:attrName>
                                        </p:attrNameLst>
                                      </p:cBhvr>
                                      <p:to>
                                        <p:strVal val="visible"/>
                                      </p:to>
                                    </p:set>
                                    <p:anim calcmode="lin" valueType="num">
                                      <p:cBhvr>
                                        <p:cTn id="57" dur="500" fill="hold"/>
                                        <p:tgtEl>
                                          <p:spTgt spid="18">
                                            <p:graphicEl>
                                              <a:dgm id="{672C8334-3AE5-4EA5-B20B-EF1427336DEF}"/>
                                            </p:graphicEl>
                                          </p:spTgt>
                                        </p:tgtEl>
                                        <p:attrNameLst>
                                          <p:attrName>ppt_w</p:attrName>
                                        </p:attrNameLst>
                                      </p:cBhvr>
                                      <p:tavLst>
                                        <p:tav tm="0">
                                          <p:val>
                                            <p:fltVal val="0"/>
                                          </p:val>
                                        </p:tav>
                                        <p:tav tm="100000">
                                          <p:val>
                                            <p:strVal val="#ppt_w"/>
                                          </p:val>
                                        </p:tav>
                                      </p:tavLst>
                                    </p:anim>
                                    <p:anim calcmode="lin" valueType="num">
                                      <p:cBhvr>
                                        <p:cTn id="58" dur="500" fill="hold"/>
                                        <p:tgtEl>
                                          <p:spTgt spid="18">
                                            <p:graphicEl>
                                              <a:dgm id="{672C8334-3AE5-4EA5-B20B-EF1427336DEF}"/>
                                            </p:graphicEl>
                                          </p:spTgt>
                                        </p:tgtEl>
                                        <p:attrNameLst>
                                          <p:attrName>ppt_h</p:attrName>
                                        </p:attrNameLst>
                                      </p:cBhvr>
                                      <p:tavLst>
                                        <p:tav tm="0">
                                          <p:val>
                                            <p:fltVal val="0"/>
                                          </p:val>
                                        </p:tav>
                                        <p:tav tm="100000">
                                          <p:val>
                                            <p:strVal val="#ppt_h"/>
                                          </p:val>
                                        </p:tav>
                                      </p:tavLst>
                                    </p:anim>
                                  </p:childTnLst>
                                </p:cTn>
                              </p:par>
                              <p:par>
                                <p:cTn id="59" presetID="23" presetClass="entr" presetSubtype="16" fill="hold" grpId="0" nodeType="withEffect">
                                  <p:stCondLst>
                                    <p:cond delay="0"/>
                                  </p:stCondLst>
                                  <p:childTnLst>
                                    <p:set>
                                      <p:cBhvr>
                                        <p:cTn id="60" dur="1" fill="hold">
                                          <p:stCondLst>
                                            <p:cond delay="0"/>
                                          </p:stCondLst>
                                        </p:cTn>
                                        <p:tgtEl>
                                          <p:spTgt spid="18">
                                            <p:graphicEl>
                                              <a:dgm id="{D4ED4640-4A22-49FD-8DE4-A0805E0F0A08}"/>
                                            </p:graphicEl>
                                          </p:spTgt>
                                        </p:tgtEl>
                                        <p:attrNameLst>
                                          <p:attrName>style.visibility</p:attrName>
                                        </p:attrNameLst>
                                      </p:cBhvr>
                                      <p:to>
                                        <p:strVal val="visible"/>
                                      </p:to>
                                    </p:set>
                                    <p:anim calcmode="lin" valueType="num">
                                      <p:cBhvr>
                                        <p:cTn id="61" dur="500" fill="hold"/>
                                        <p:tgtEl>
                                          <p:spTgt spid="18">
                                            <p:graphicEl>
                                              <a:dgm id="{D4ED4640-4A22-49FD-8DE4-A0805E0F0A08}"/>
                                            </p:graphicEl>
                                          </p:spTgt>
                                        </p:tgtEl>
                                        <p:attrNameLst>
                                          <p:attrName>ppt_w</p:attrName>
                                        </p:attrNameLst>
                                      </p:cBhvr>
                                      <p:tavLst>
                                        <p:tav tm="0">
                                          <p:val>
                                            <p:fltVal val="0"/>
                                          </p:val>
                                        </p:tav>
                                        <p:tav tm="100000">
                                          <p:val>
                                            <p:strVal val="#ppt_w"/>
                                          </p:val>
                                        </p:tav>
                                      </p:tavLst>
                                    </p:anim>
                                    <p:anim calcmode="lin" valueType="num">
                                      <p:cBhvr>
                                        <p:cTn id="62" dur="500" fill="hold"/>
                                        <p:tgtEl>
                                          <p:spTgt spid="18">
                                            <p:graphicEl>
                                              <a:dgm id="{D4ED4640-4A22-49FD-8DE4-A0805E0F0A08}"/>
                                            </p:graphicEl>
                                          </p:spTgt>
                                        </p:tgtEl>
                                        <p:attrNameLst>
                                          <p:attrName>ppt_h</p:attrName>
                                        </p:attrNameLst>
                                      </p:cBhvr>
                                      <p:tavLst>
                                        <p:tav tm="0">
                                          <p:val>
                                            <p:fltVal val="0"/>
                                          </p:val>
                                        </p:tav>
                                        <p:tav tm="100000">
                                          <p:val>
                                            <p:strVal val="#ppt_h"/>
                                          </p:val>
                                        </p:tav>
                                      </p:tavLst>
                                    </p:anim>
                                  </p:childTnLst>
                                </p:cTn>
                              </p:par>
                              <p:par>
                                <p:cTn id="63" presetID="23" presetClass="entr" presetSubtype="16" fill="hold" grpId="0" nodeType="withEffect">
                                  <p:stCondLst>
                                    <p:cond delay="0"/>
                                  </p:stCondLst>
                                  <p:childTnLst>
                                    <p:set>
                                      <p:cBhvr>
                                        <p:cTn id="64" dur="1" fill="hold">
                                          <p:stCondLst>
                                            <p:cond delay="0"/>
                                          </p:stCondLst>
                                        </p:cTn>
                                        <p:tgtEl>
                                          <p:spTgt spid="18">
                                            <p:graphicEl>
                                              <a:dgm id="{CD5194E8-4F07-40BE-8642-48244ACB828F}"/>
                                            </p:graphicEl>
                                          </p:spTgt>
                                        </p:tgtEl>
                                        <p:attrNameLst>
                                          <p:attrName>style.visibility</p:attrName>
                                        </p:attrNameLst>
                                      </p:cBhvr>
                                      <p:to>
                                        <p:strVal val="visible"/>
                                      </p:to>
                                    </p:set>
                                    <p:anim calcmode="lin" valueType="num">
                                      <p:cBhvr>
                                        <p:cTn id="65" dur="500" fill="hold"/>
                                        <p:tgtEl>
                                          <p:spTgt spid="18">
                                            <p:graphicEl>
                                              <a:dgm id="{CD5194E8-4F07-40BE-8642-48244ACB828F}"/>
                                            </p:graphicEl>
                                          </p:spTgt>
                                        </p:tgtEl>
                                        <p:attrNameLst>
                                          <p:attrName>ppt_w</p:attrName>
                                        </p:attrNameLst>
                                      </p:cBhvr>
                                      <p:tavLst>
                                        <p:tav tm="0">
                                          <p:val>
                                            <p:fltVal val="0"/>
                                          </p:val>
                                        </p:tav>
                                        <p:tav tm="100000">
                                          <p:val>
                                            <p:strVal val="#ppt_w"/>
                                          </p:val>
                                        </p:tav>
                                      </p:tavLst>
                                    </p:anim>
                                    <p:anim calcmode="lin" valueType="num">
                                      <p:cBhvr>
                                        <p:cTn id="66" dur="500" fill="hold"/>
                                        <p:tgtEl>
                                          <p:spTgt spid="18">
                                            <p:graphicEl>
                                              <a:dgm id="{CD5194E8-4F07-40BE-8642-48244ACB828F}"/>
                                            </p:graphicEl>
                                          </p:spTgt>
                                        </p:tgtEl>
                                        <p:attrNameLst>
                                          <p:attrName>ppt_h</p:attrName>
                                        </p:attrNameLst>
                                      </p:cBhvr>
                                      <p:tavLst>
                                        <p:tav tm="0">
                                          <p:val>
                                            <p:fltVal val="0"/>
                                          </p:val>
                                        </p:tav>
                                        <p:tav tm="100000">
                                          <p:val>
                                            <p:strVal val="#ppt_h"/>
                                          </p:val>
                                        </p:tav>
                                      </p:tavLst>
                                    </p:anim>
                                  </p:childTnLst>
                                </p:cTn>
                              </p:par>
                              <p:par>
                                <p:cTn id="67" presetID="23" presetClass="entr" presetSubtype="16" fill="hold" grpId="0" nodeType="withEffect">
                                  <p:stCondLst>
                                    <p:cond delay="0"/>
                                  </p:stCondLst>
                                  <p:childTnLst>
                                    <p:set>
                                      <p:cBhvr>
                                        <p:cTn id="68" dur="1" fill="hold">
                                          <p:stCondLst>
                                            <p:cond delay="0"/>
                                          </p:stCondLst>
                                        </p:cTn>
                                        <p:tgtEl>
                                          <p:spTgt spid="18">
                                            <p:graphicEl>
                                              <a:dgm id="{8F95553C-1011-4A54-A598-771C625B7518}"/>
                                            </p:graphicEl>
                                          </p:spTgt>
                                        </p:tgtEl>
                                        <p:attrNameLst>
                                          <p:attrName>style.visibility</p:attrName>
                                        </p:attrNameLst>
                                      </p:cBhvr>
                                      <p:to>
                                        <p:strVal val="visible"/>
                                      </p:to>
                                    </p:set>
                                    <p:anim calcmode="lin" valueType="num">
                                      <p:cBhvr>
                                        <p:cTn id="69" dur="500" fill="hold"/>
                                        <p:tgtEl>
                                          <p:spTgt spid="18">
                                            <p:graphicEl>
                                              <a:dgm id="{8F95553C-1011-4A54-A598-771C625B7518}"/>
                                            </p:graphicEl>
                                          </p:spTgt>
                                        </p:tgtEl>
                                        <p:attrNameLst>
                                          <p:attrName>ppt_w</p:attrName>
                                        </p:attrNameLst>
                                      </p:cBhvr>
                                      <p:tavLst>
                                        <p:tav tm="0">
                                          <p:val>
                                            <p:fltVal val="0"/>
                                          </p:val>
                                        </p:tav>
                                        <p:tav tm="100000">
                                          <p:val>
                                            <p:strVal val="#ppt_w"/>
                                          </p:val>
                                        </p:tav>
                                      </p:tavLst>
                                    </p:anim>
                                    <p:anim calcmode="lin" valueType="num">
                                      <p:cBhvr>
                                        <p:cTn id="70" dur="500" fill="hold"/>
                                        <p:tgtEl>
                                          <p:spTgt spid="18">
                                            <p:graphicEl>
                                              <a:dgm id="{8F95553C-1011-4A54-A598-771C625B7518}"/>
                                            </p:graphicEl>
                                          </p:spTgt>
                                        </p:tgtEl>
                                        <p:attrNameLst>
                                          <p:attrName>ppt_h</p:attrName>
                                        </p:attrNameLst>
                                      </p:cBhvr>
                                      <p:tavLst>
                                        <p:tav tm="0">
                                          <p:val>
                                            <p:fltVal val="0"/>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23" presetClass="entr" presetSubtype="16" fill="hold" grpId="0" nodeType="clickEffect">
                                  <p:stCondLst>
                                    <p:cond delay="0"/>
                                  </p:stCondLst>
                                  <p:childTnLst>
                                    <p:set>
                                      <p:cBhvr>
                                        <p:cTn id="74" dur="1" fill="hold">
                                          <p:stCondLst>
                                            <p:cond delay="0"/>
                                          </p:stCondLst>
                                        </p:cTn>
                                        <p:tgtEl>
                                          <p:spTgt spid="18">
                                            <p:graphicEl>
                                              <a:dgm id="{03BBFACF-ED7B-47E0-89EE-EE111F1444F0}"/>
                                            </p:graphicEl>
                                          </p:spTgt>
                                        </p:tgtEl>
                                        <p:attrNameLst>
                                          <p:attrName>style.visibility</p:attrName>
                                        </p:attrNameLst>
                                      </p:cBhvr>
                                      <p:to>
                                        <p:strVal val="visible"/>
                                      </p:to>
                                    </p:set>
                                    <p:anim calcmode="lin" valueType="num">
                                      <p:cBhvr>
                                        <p:cTn id="75" dur="500" fill="hold"/>
                                        <p:tgtEl>
                                          <p:spTgt spid="18">
                                            <p:graphicEl>
                                              <a:dgm id="{03BBFACF-ED7B-47E0-89EE-EE111F1444F0}"/>
                                            </p:graphicEl>
                                          </p:spTgt>
                                        </p:tgtEl>
                                        <p:attrNameLst>
                                          <p:attrName>ppt_w</p:attrName>
                                        </p:attrNameLst>
                                      </p:cBhvr>
                                      <p:tavLst>
                                        <p:tav tm="0">
                                          <p:val>
                                            <p:fltVal val="0"/>
                                          </p:val>
                                        </p:tav>
                                        <p:tav tm="100000">
                                          <p:val>
                                            <p:strVal val="#ppt_w"/>
                                          </p:val>
                                        </p:tav>
                                      </p:tavLst>
                                    </p:anim>
                                    <p:anim calcmode="lin" valueType="num">
                                      <p:cBhvr>
                                        <p:cTn id="76" dur="500" fill="hold"/>
                                        <p:tgtEl>
                                          <p:spTgt spid="18">
                                            <p:graphicEl>
                                              <a:dgm id="{03BBFACF-ED7B-47E0-89EE-EE111F1444F0}"/>
                                            </p:graphicEl>
                                          </p:spTgt>
                                        </p:tgtEl>
                                        <p:attrNameLst>
                                          <p:attrName>ppt_h</p:attrName>
                                        </p:attrNameLst>
                                      </p:cBhvr>
                                      <p:tavLst>
                                        <p:tav tm="0">
                                          <p:val>
                                            <p:fltVal val="0"/>
                                          </p:val>
                                        </p:tav>
                                        <p:tav tm="100000">
                                          <p:val>
                                            <p:strVal val="#ppt_h"/>
                                          </p:val>
                                        </p:tav>
                                      </p:tavLst>
                                    </p:anim>
                                  </p:childTnLst>
                                </p:cTn>
                              </p:par>
                              <p:par>
                                <p:cTn id="77" presetID="23" presetClass="entr" presetSubtype="16" fill="hold" grpId="0" nodeType="withEffect">
                                  <p:stCondLst>
                                    <p:cond delay="0"/>
                                  </p:stCondLst>
                                  <p:childTnLst>
                                    <p:set>
                                      <p:cBhvr>
                                        <p:cTn id="78" dur="1" fill="hold">
                                          <p:stCondLst>
                                            <p:cond delay="0"/>
                                          </p:stCondLst>
                                        </p:cTn>
                                        <p:tgtEl>
                                          <p:spTgt spid="18">
                                            <p:graphicEl>
                                              <a:dgm id="{10F4508F-2634-4919-902D-063BDF718FA3}"/>
                                            </p:graphicEl>
                                          </p:spTgt>
                                        </p:tgtEl>
                                        <p:attrNameLst>
                                          <p:attrName>style.visibility</p:attrName>
                                        </p:attrNameLst>
                                      </p:cBhvr>
                                      <p:to>
                                        <p:strVal val="visible"/>
                                      </p:to>
                                    </p:set>
                                    <p:anim calcmode="lin" valueType="num">
                                      <p:cBhvr>
                                        <p:cTn id="79" dur="500" fill="hold"/>
                                        <p:tgtEl>
                                          <p:spTgt spid="18">
                                            <p:graphicEl>
                                              <a:dgm id="{10F4508F-2634-4919-902D-063BDF718FA3}"/>
                                            </p:graphicEl>
                                          </p:spTgt>
                                        </p:tgtEl>
                                        <p:attrNameLst>
                                          <p:attrName>ppt_w</p:attrName>
                                        </p:attrNameLst>
                                      </p:cBhvr>
                                      <p:tavLst>
                                        <p:tav tm="0">
                                          <p:val>
                                            <p:fltVal val="0"/>
                                          </p:val>
                                        </p:tav>
                                        <p:tav tm="100000">
                                          <p:val>
                                            <p:strVal val="#ppt_w"/>
                                          </p:val>
                                        </p:tav>
                                      </p:tavLst>
                                    </p:anim>
                                    <p:anim calcmode="lin" valueType="num">
                                      <p:cBhvr>
                                        <p:cTn id="80" dur="500" fill="hold"/>
                                        <p:tgtEl>
                                          <p:spTgt spid="18">
                                            <p:graphicEl>
                                              <a:dgm id="{10F4508F-2634-4919-902D-063BDF718FA3}"/>
                                            </p:graphicEl>
                                          </p:spTgt>
                                        </p:tgtEl>
                                        <p:attrNameLst>
                                          <p:attrName>ppt_h</p:attrName>
                                        </p:attrNameLst>
                                      </p:cBhvr>
                                      <p:tavLst>
                                        <p:tav tm="0">
                                          <p:val>
                                            <p:fltVal val="0"/>
                                          </p:val>
                                        </p:tav>
                                        <p:tav tm="100000">
                                          <p:val>
                                            <p:strVal val="#ppt_h"/>
                                          </p:val>
                                        </p:tav>
                                      </p:tavLst>
                                    </p:anim>
                                  </p:childTnLst>
                                </p:cTn>
                              </p:par>
                              <p:par>
                                <p:cTn id="81" presetID="23" presetClass="entr" presetSubtype="16" fill="hold" grpId="0" nodeType="withEffect">
                                  <p:stCondLst>
                                    <p:cond delay="0"/>
                                  </p:stCondLst>
                                  <p:childTnLst>
                                    <p:set>
                                      <p:cBhvr>
                                        <p:cTn id="82" dur="1" fill="hold">
                                          <p:stCondLst>
                                            <p:cond delay="0"/>
                                          </p:stCondLst>
                                        </p:cTn>
                                        <p:tgtEl>
                                          <p:spTgt spid="18">
                                            <p:graphicEl>
                                              <a:dgm id="{5797C53C-CDAB-42F2-8E23-EA5F1FA1F069}"/>
                                            </p:graphicEl>
                                          </p:spTgt>
                                        </p:tgtEl>
                                        <p:attrNameLst>
                                          <p:attrName>style.visibility</p:attrName>
                                        </p:attrNameLst>
                                      </p:cBhvr>
                                      <p:to>
                                        <p:strVal val="visible"/>
                                      </p:to>
                                    </p:set>
                                    <p:anim calcmode="lin" valueType="num">
                                      <p:cBhvr>
                                        <p:cTn id="83" dur="500" fill="hold"/>
                                        <p:tgtEl>
                                          <p:spTgt spid="18">
                                            <p:graphicEl>
                                              <a:dgm id="{5797C53C-CDAB-42F2-8E23-EA5F1FA1F069}"/>
                                            </p:graphicEl>
                                          </p:spTgt>
                                        </p:tgtEl>
                                        <p:attrNameLst>
                                          <p:attrName>ppt_w</p:attrName>
                                        </p:attrNameLst>
                                      </p:cBhvr>
                                      <p:tavLst>
                                        <p:tav tm="0">
                                          <p:val>
                                            <p:fltVal val="0"/>
                                          </p:val>
                                        </p:tav>
                                        <p:tav tm="100000">
                                          <p:val>
                                            <p:strVal val="#ppt_w"/>
                                          </p:val>
                                        </p:tav>
                                      </p:tavLst>
                                    </p:anim>
                                    <p:anim calcmode="lin" valueType="num">
                                      <p:cBhvr>
                                        <p:cTn id="84" dur="500" fill="hold"/>
                                        <p:tgtEl>
                                          <p:spTgt spid="18">
                                            <p:graphicEl>
                                              <a:dgm id="{5797C53C-CDAB-42F2-8E23-EA5F1FA1F069}"/>
                                            </p:graphicEl>
                                          </p:spTgt>
                                        </p:tgtEl>
                                        <p:attrNameLst>
                                          <p:attrName>ppt_h</p:attrName>
                                        </p:attrNameLst>
                                      </p:cBhvr>
                                      <p:tavLst>
                                        <p:tav tm="0">
                                          <p:val>
                                            <p:fltVal val="0"/>
                                          </p:val>
                                        </p:tav>
                                        <p:tav tm="100000">
                                          <p:val>
                                            <p:strVal val="#ppt_h"/>
                                          </p:val>
                                        </p:tav>
                                      </p:tavLst>
                                    </p:anim>
                                  </p:childTnLst>
                                </p:cTn>
                              </p:par>
                              <p:par>
                                <p:cTn id="85" presetID="23" presetClass="entr" presetSubtype="16" fill="hold" grpId="0" nodeType="withEffect">
                                  <p:stCondLst>
                                    <p:cond delay="0"/>
                                  </p:stCondLst>
                                  <p:childTnLst>
                                    <p:set>
                                      <p:cBhvr>
                                        <p:cTn id="86" dur="1" fill="hold">
                                          <p:stCondLst>
                                            <p:cond delay="0"/>
                                          </p:stCondLst>
                                        </p:cTn>
                                        <p:tgtEl>
                                          <p:spTgt spid="18">
                                            <p:graphicEl>
                                              <a:dgm id="{5BF0380B-9327-4EEB-A8DF-7857E199C8B2}"/>
                                            </p:graphicEl>
                                          </p:spTgt>
                                        </p:tgtEl>
                                        <p:attrNameLst>
                                          <p:attrName>style.visibility</p:attrName>
                                        </p:attrNameLst>
                                      </p:cBhvr>
                                      <p:to>
                                        <p:strVal val="visible"/>
                                      </p:to>
                                    </p:set>
                                    <p:anim calcmode="lin" valueType="num">
                                      <p:cBhvr>
                                        <p:cTn id="87" dur="500" fill="hold"/>
                                        <p:tgtEl>
                                          <p:spTgt spid="18">
                                            <p:graphicEl>
                                              <a:dgm id="{5BF0380B-9327-4EEB-A8DF-7857E199C8B2}"/>
                                            </p:graphicEl>
                                          </p:spTgt>
                                        </p:tgtEl>
                                        <p:attrNameLst>
                                          <p:attrName>ppt_w</p:attrName>
                                        </p:attrNameLst>
                                      </p:cBhvr>
                                      <p:tavLst>
                                        <p:tav tm="0">
                                          <p:val>
                                            <p:fltVal val="0"/>
                                          </p:val>
                                        </p:tav>
                                        <p:tav tm="100000">
                                          <p:val>
                                            <p:strVal val="#ppt_w"/>
                                          </p:val>
                                        </p:tav>
                                      </p:tavLst>
                                    </p:anim>
                                    <p:anim calcmode="lin" valueType="num">
                                      <p:cBhvr>
                                        <p:cTn id="88" dur="500" fill="hold"/>
                                        <p:tgtEl>
                                          <p:spTgt spid="18">
                                            <p:graphicEl>
                                              <a:dgm id="{5BF0380B-9327-4EEB-A8DF-7857E199C8B2}"/>
                                            </p:graphicEl>
                                          </p:spTgt>
                                        </p:tgtEl>
                                        <p:attrNameLst>
                                          <p:attrName>ppt_h</p:attrName>
                                        </p:attrNameLst>
                                      </p:cBhvr>
                                      <p:tavLst>
                                        <p:tav tm="0">
                                          <p:val>
                                            <p:fltVal val="0"/>
                                          </p:val>
                                        </p:tav>
                                        <p:tav tm="100000">
                                          <p:val>
                                            <p:strVal val="#ppt_h"/>
                                          </p:val>
                                        </p:tav>
                                      </p:tavLst>
                                    </p:anim>
                                  </p:childTnLst>
                                </p:cTn>
                              </p:par>
                            </p:childTnLst>
                          </p:cTn>
                        </p:par>
                      </p:childTnLst>
                    </p:cTn>
                  </p:par>
                  <p:par>
                    <p:cTn id="89" fill="hold">
                      <p:stCondLst>
                        <p:cond delay="indefinite"/>
                      </p:stCondLst>
                      <p:childTnLst>
                        <p:par>
                          <p:cTn id="90" fill="hold">
                            <p:stCondLst>
                              <p:cond delay="0"/>
                            </p:stCondLst>
                            <p:childTnLst>
                              <p:par>
                                <p:cTn id="91" presetID="23" presetClass="entr" presetSubtype="16" fill="hold" grpId="0" nodeType="clickEffect">
                                  <p:stCondLst>
                                    <p:cond delay="0"/>
                                  </p:stCondLst>
                                  <p:childTnLst>
                                    <p:set>
                                      <p:cBhvr>
                                        <p:cTn id="92" dur="1" fill="hold">
                                          <p:stCondLst>
                                            <p:cond delay="0"/>
                                          </p:stCondLst>
                                        </p:cTn>
                                        <p:tgtEl>
                                          <p:spTgt spid="18">
                                            <p:graphicEl>
                                              <a:dgm id="{B3FED724-9FD3-4BDE-A1C5-F1D3D65DD533}"/>
                                            </p:graphicEl>
                                          </p:spTgt>
                                        </p:tgtEl>
                                        <p:attrNameLst>
                                          <p:attrName>style.visibility</p:attrName>
                                        </p:attrNameLst>
                                      </p:cBhvr>
                                      <p:to>
                                        <p:strVal val="visible"/>
                                      </p:to>
                                    </p:set>
                                    <p:anim calcmode="lin" valueType="num">
                                      <p:cBhvr>
                                        <p:cTn id="93" dur="500" fill="hold"/>
                                        <p:tgtEl>
                                          <p:spTgt spid="18">
                                            <p:graphicEl>
                                              <a:dgm id="{B3FED724-9FD3-4BDE-A1C5-F1D3D65DD533}"/>
                                            </p:graphicEl>
                                          </p:spTgt>
                                        </p:tgtEl>
                                        <p:attrNameLst>
                                          <p:attrName>ppt_w</p:attrName>
                                        </p:attrNameLst>
                                      </p:cBhvr>
                                      <p:tavLst>
                                        <p:tav tm="0">
                                          <p:val>
                                            <p:fltVal val="0"/>
                                          </p:val>
                                        </p:tav>
                                        <p:tav tm="100000">
                                          <p:val>
                                            <p:strVal val="#ppt_w"/>
                                          </p:val>
                                        </p:tav>
                                      </p:tavLst>
                                    </p:anim>
                                    <p:anim calcmode="lin" valueType="num">
                                      <p:cBhvr>
                                        <p:cTn id="94" dur="500" fill="hold"/>
                                        <p:tgtEl>
                                          <p:spTgt spid="18">
                                            <p:graphicEl>
                                              <a:dgm id="{B3FED724-9FD3-4BDE-A1C5-F1D3D65DD533}"/>
                                            </p:graphicEl>
                                          </p:spTgt>
                                        </p:tgtEl>
                                        <p:attrNameLst>
                                          <p:attrName>ppt_h</p:attrName>
                                        </p:attrNameLst>
                                      </p:cBhvr>
                                      <p:tavLst>
                                        <p:tav tm="0">
                                          <p:val>
                                            <p:fltVal val="0"/>
                                          </p:val>
                                        </p:tav>
                                        <p:tav tm="100000">
                                          <p:val>
                                            <p:strVal val="#ppt_h"/>
                                          </p:val>
                                        </p:tav>
                                      </p:tavLst>
                                    </p:anim>
                                  </p:childTnLst>
                                </p:cTn>
                              </p:par>
                              <p:par>
                                <p:cTn id="95" presetID="23" presetClass="entr" presetSubtype="16" fill="hold" grpId="0" nodeType="withEffect">
                                  <p:stCondLst>
                                    <p:cond delay="0"/>
                                  </p:stCondLst>
                                  <p:childTnLst>
                                    <p:set>
                                      <p:cBhvr>
                                        <p:cTn id="96" dur="1" fill="hold">
                                          <p:stCondLst>
                                            <p:cond delay="0"/>
                                          </p:stCondLst>
                                        </p:cTn>
                                        <p:tgtEl>
                                          <p:spTgt spid="18">
                                            <p:graphicEl>
                                              <a:dgm id="{F3928DF0-E3B0-4C6D-A5D0-CEB213CAA4B6}"/>
                                            </p:graphicEl>
                                          </p:spTgt>
                                        </p:tgtEl>
                                        <p:attrNameLst>
                                          <p:attrName>style.visibility</p:attrName>
                                        </p:attrNameLst>
                                      </p:cBhvr>
                                      <p:to>
                                        <p:strVal val="visible"/>
                                      </p:to>
                                    </p:set>
                                    <p:anim calcmode="lin" valueType="num">
                                      <p:cBhvr>
                                        <p:cTn id="97" dur="500" fill="hold"/>
                                        <p:tgtEl>
                                          <p:spTgt spid="18">
                                            <p:graphicEl>
                                              <a:dgm id="{F3928DF0-E3B0-4C6D-A5D0-CEB213CAA4B6}"/>
                                            </p:graphicEl>
                                          </p:spTgt>
                                        </p:tgtEl>
                                        <p:attrNameLst>
                                          <p:attrName>ppt_w</p:attrName>
                                        </p:attrNameLst>
                                      </p:cBhvr>
                                      <p:tavLst>
                                        <p:tav tm="0">
                                          <p:val>
                                            <p:fltVal val="0"/>
                                          </p:val>
                                        </p:tav>
                                        <p:tav tm="100000">
                                          <p:val>
                                            <p:strVal val="#ppt_w"/>
                                          </p:val>
                                        </p:tav>
                                      </p:tavLst>
                                    </p:anim>
                                    <p:anim calcmode="lin" valueType="num">
                                      <p:cBhvr>
                                        <p:cTn id="98" dur="500" fill="hold"/>
                                        <p:tgtEl>
                                          <p:spTgt spid="18">
                                            <p:graphicEl>
                                              <a:dgm id="{F3928DF0-E3B0-4C6D-A5D0-CEB213CAA4B6}"/>
                                            </p:graphicEl>
                                          </p:spTgt>
                                        </p:tgtEl>
                                        <p:attrNameLst>
                                          <p:attrName>ppt_h</p:attrName>
                                        </p:attrNameLst>
                                      </p:cBhvr>
                                      <p:tavLst>
                                        <p:tav tm="0">
                                          <p:val>
                                            <p:fltVal val="0"/>
                                          </p:val>
                                        </p:tav>
                                        <p:tav tm="100000">
                                          <p:val>
                                            <p:strVal val="#ppt_h"/>
                                          </p:val>
                                        </p:tav>
                                      </p:tavLst>
                                    </p:anim>
                                  </p:childTnLst>
                                </p:cTn>
                              </p:par>
                            </p:childTnLst>
                          </p:cTn>
                        </p:par>
                      </p:childTnLst>
                    </p:cTn>
                  </p:par>
                  <p:par>
                    <p:cTn id="99" fill="hold">
                      <p:stCondLst>
                        <p:cond delay="indefinite"/>
                      </p:stCondLst>
                      <p:childTnLst>
                        <p:par>
                          <p:cTn id="100" fill="hold">
                            <p:stCondLst>
                              <p:cond delay="0"/>
                            </p:stCondLst>
                            <p:childTnLst>
                              <p:par>
                                <p:cTn id="101" presetID="23" presetClass="entr" presetSubtype="16" fill="hold" grpId="0" nodeType="clickEffect">
                                  <p:stCondLst>
                                    <p:cond delay="0"/>
                                  </p:stCondLst>
                                  <p:childTnLst>
                                    <p:set>
                                      <p:cBhvr>
                                        <p:cTn id="102" dur="1" fill="hold">
                                          <p:stCondLst>
                                            <p:cond delay="0"/>
                                          </p:stCondLst>
                                        </p:cTn>
                                        <p:tgtEl>
                                          <p:spTgt spid="18">
                                            <p:graphicEl>
                                              <a:dgm id="{C32A8A80-0728-47C7-A7D0-72C6E83BD76E}"/>
                                            </p:graphicEl>
                                          </p:spTgt>
                                        </p:tgtEl>
                                        <p:attrNameLst>
                                          <p:attrName>style.visibility</p:attrName>
                                        </p:attrNameLst>
                                      </p:cBhvr>
                                      <p:to>
                                        <p:strVal val="visible"/>
                                      </p:to>
                                    </p:set>
                                    <p:anim calcmode="lin" valueType="num">
                                      <p:cBhvr>
                                        <p:cTn id="103" dur="500" fill="hold"/>
                                        <p:tgtEl>
                                          <p:spTgt spid="18">
                                            <p:graphicEl>
                                              <a:dgm id="{C32A8A80-0728-47C7-A7D0-72C6E83BD76E}"/>
                                            </p:graphicEl>
                                          </p:spTgt>
                                        </p:tgtEl>
                                        <p:attrNameLst>
                                          <p:attrName>ppt_w</p:attrName>
                                        </p:attrNameLst>
                                      </p:cBhvr>
                                      <p:tavLst>
                                        <p:tav tm="0">
                                          <p:val>
                                            <p:fltVal val="0"/>
                                          </p:val>
                                        </p:tav>
                                        <p:tav tm="100000">
                                          <p:val>
                                            <p:strVal val="#ppt_w"/>
                                          </p:val>
                                        </p:tav>
                                      </p:tavLst>
                                    </p:anim>
                                    <p:anim calcmode="lin" valueType="num">
                                      <p:cBhvr>
                                        <p:cTn id="104" dur="500" fill="hold"/>
                                        <p:tgtEl>
                                          <p:spTgt spid="18">
                                            <p:graphicEl>
                                              <a:dgm id="{C32A8A80-0728-47C7-A7D0-72C6E83BD76E}"/>
                                            </p:graphicEl>
                                          </p:spTgt>
                                        </p:tgtEl>
                                        <p:attrNameLst>
                                          <p:attrName>ppt_h</p:attrName>
                                        </p:attrNameLst>
                                      </p:cBhvr>
                                      <p:tavLst>
                                        <p:tav tm="0">
                                          <p:val>
                                            <p:fltVal val="0"/>
                                          </p:val>
                                        </p:tav>
                                        <p:tav tm="100000">
                                          <p:val>
                                            <p:strVal val="#ppt_h"/>
                                          </p:val>
                                        </p:tav>
                                      </p:tavLst>
                                    </p:anim>
                                  </p:childTnLst>
                                </p:cTn>
                              </p:par>
                              <p:par>
                                <p:cTn id="105" presetID="23" presetClass="entr" presetSubtype="16" fill="hold" grpId="0" nodeType="withEffect">
                                  <p:stCondLst>
                                    <p:cond delay="0"/>
                                  </p:stCondLst>
                                  <p:childTnLst>
                                    <p:set>
                                      <p:cBhvr>
                                        <p:cTn id="106" dur="1" fill="hold">
                                          <p:stCondLst>
                                            <p:cond delay="0"/>
                                          </p:stCondLst>
                                        </p:cTn>
                                        <p:tgtEl>
                                          <p:spTgt spid="18">
                                            <p:graphicEl>
                                              <a:dgm id="{87920061-9716-4A48-8538-1E2C67305D7E}"/>
                                            </p:graphicEl>
                                          </p:spTgt>
                                        </p:tgtEl>
                                        <p:attrNameLst>
                                          <p:attrName>style.visibility</p:attrName>
                                        </p:attrNameLst>
                                      </p:cBhvr>
                                      <p:to>
                                        <p:strVal val="visible"/>
                                      </p:to>
                                    </p:set>
                                    <p:anim calcmode="lin" valueType="num">
                                      <p:cBhvr>
                                        <p:cTn id="107" dur="500" fill="hold"/>
                                        <p:tgtEl>
                                          <p:spTgt spid="18">
                                            <p:graphicEl>
                                              <a:dgm id="{87920061-9716-4A48-8538-1E2C67305D7E}"/>
                                            </p:graphicEl>
                                          </p:spTgt>
                                        </p:tgtEl>
                                        <p:attrNameLst>
                                          <p:attrName>ppt_w</p:attrName>
                                        </p:attrNameLst>
                                      </p:cBhvr>
                                      <p:tavLst>
                                        <p:tav tm="0">
                                          <p:val>
                                            <p:fltVal val="0"/>
                                          </p:val>
                                        </p:tav>
                                        <p:tav tm="100000">
                                          <p:val>
                                            <p:strVal val="#ppt_w"/>
                                          </p:val>
                                        </p:tav>
                                      </p:tavLst>
                                    </p:anim>
                                    <p:anim calcmode="lin" valueType="num">
                                      <p:cBhvr>
                                        <p:cTn id="108" dur="500" fill="hold"/>
                                        <p:tgtEl>
                                          <p:spTgt spid="18">
                                            <p:graphicEl>
                                              <a:dgm id="{87920061-9716-4A48-8538-1E2C67305D7E}"/>
                                            </p:graphicEl>
                                          </p:spTgt>
                                        </p:tgtEl>
                                        <p:attrNameLst>
                                          <p:attrName>ppt_h</p:attrName>
                                        </p:attrNameLst>
                                      </p:cBhvr>
                                      <p:tavLst>
                                        <p:tav tm="0">
                                          <p:val>
                                            <p:fltVal val="0"/>
                                          </p:val>
                                        </p:tav>
                                        <p:tav tm="100000">
                                          <p:val>
                                            <p:strVal val="#ppt_h"/>
                                          </p:val>
                                        </p:tav>
                                      </p:tavLst>
                                    </p:anim>
                                  </p:childTnLst>
                                </p:cTn>
                              </p:par>
                              <p:par>
                                <p:cTn id="109" presetID="23" presetClass="entr" presetSubtype="16" fill="hold" grpId="0" nodeType="withEffect">
                                  <p:stCondLst>
                                    <p:cond delay="0"/>
                                  </p:stCondLst>
                                  <p:childTnLst>
                                    <p:set>
                                      <p:cBhvr>
                                        <p:cTn id="110" dur="1" fill="hold">
                                          <p:stCondLst>
                                            <p:cond delay="0"/>
                                          </p:stCondLst>
                                        </p:cTn>
                                        <p:tgtEl>
                                          <p:spTgt spid="18">
                                            <p:graphicEl>
                                              <a:dgm id="{5CBED7BC-F114-47ED-A594-C08731486D54}"/>
                                            </p:graphicEl>
                                          </p:spTgt>
                                        </p:tgtEl>
                                        <p:attrNameLst>
                                          <p:attrName>style.visibility</p:attrName>
                                        </p:attrNameLst>
                                      </p:cBhvr>
                                      <p:to>
                                        <p:strVal val="visible"/>
                                      </p:to>
                                    </p:set>
                                    <p:anim calcmode="lin" valueType="num">
                                      <p:cBhvr>
                                        <p:cTn id="111" dur="500" fill="hold"/>
                                        <p:tgtEl>
                                          <p:spTgt spid="18">
                                            <p:graphicEl>
                                              <a:dgm id="{5CBED7BC-F114-47ED-A594-C08731486D54}"/>
                                            </p:graphicEl>
                                          </p:spTgt>
                                        </p:tgtEl>
                                        <p:attrNameLst>
                                          <p:attrName>ppt_w</p:attrName>
                                        </p:attrNameLst>
                                      </p:cBhvr>
                                      <p:tavLst>
                                        <p:tav tm="0">
                                          <p:val>
                                            <p:fltVal val="0"/>
                                          </p:val>
                                        </p:tav>
                                        <p:tav tm="100000">
                                          <p:val>
                                            <p:strVal val="#ppt_w"/>
                                          </p:val>
                                        </p:tav>
                                      </p:tavLst>
                                    </p:anim>
                                    <p:anim calcmode="lin" valueType="num">
                                      <p:cBhvr>
                                        <p:cTn id="112" dur="500" fill="hold"/>
                                        <p:tgtEl>
                                          <p:spTgt spid="18">
                                            <p:graphicEl>
                                              <a:dgm id="{5CBED7BC-F114-47ED-A594-C08731486D54}"/>
                                            </p:graphicEl>
                                          </p:spTgt>
                                        </p:tgtEl>
                                        <p:attrNameLst>
                                          <p:attrName>ppt_h</p:attrName>
                                        </p:attrNameLst>
                                      </p:cBhvr>
                                      <p:tavLst>
                                        <p:tav tm="0">
                                          <p:val>
                                            <p:fltVal val="0"/>
                                          </p:val>
                                        </p:tav>
                                        <p:tav tm="100000">
                                          <p:val>
                                            <p:strVal val="#ppt_h"/>
                                          </p:val>
                                        </p:tav>
                                      </p:tavLst>
                                    </p:anim>
                                  </p:childTnLst>
                                </p:cTn>
                              </p:par>
                              <p:par>
                                <p:cTn id="113" presetID="23" presetClass="entr" presetSubtype="16" fill="hold" grpId="0" nodeType="withEffect">
                                  <p:stCondLst>
                                    <p:cond delay="0"/>
                                  </p:stCondLst>
                                  <p:childTnLst>
                                    <p:set>
                                      <p:cBhvr>
                                        <p:cTn id="114" dur="1" fill="hold">
                                          <p:stCondLst>
                                            <p:cond delay="0"/>
                                          </p:stCondLst>
                                        </p:cTn>
                                        <p:tgtEl>
                                          <p:spTgt spid="18">
                                            <p:graphicEl>
                                              <a:dgm id="{64BDFAF1-41DB-4E5B-AAA0-A096082CBB3B}"/>
                                            </p:graphicEl>
                                          </p:spTgt>
                                        </p:tgtEl>
                                        <p:attrNameLst>
                                          <p:attrName>style.visibility</p:attrName>
                                        </p:attrNameLst>
                                      </p:cBhvr>
                                      <p:to>
                                        <p:strVal val="visible"/>
                                      </p:to>
                                    </p:set>
                                    <p:anim calcmode="lin" valueType="num">
                                      <p:cBhvr>
                                        <p:cTn id="115" dur="500" fill="hold"/>
                                        <p:tgtEl>
                                          <p:spTgt spid="18">
                                            <p:graphicEl>
                                              <a:dgm id="{64BDFAF1-41DB-4E5B-AAA0-A096082CBB3B}"/>
                                            </p:graphicEl>
                                          </p:spTgt>
                                        </p:tgtEl>
                                        <p:attrNameLst>
                                          <p:attrName>ppt_w</p:attrName>
                                        </p:attrNameLst>
                                      </p:cBhvr>
                                      <p:tavLst>
                                        <p:tav tm="0">
                                          <p:val>
                                            <p:fltVal val="0"/>
                                          </p:val>
                                        </p:tav>
                                        <p:tav tm="100000">
                                          <p:val>
                                            <p:strVal val="#ppt_w"/>
                                          </p:val>
                                        </p:tav>
                                      </p:tavLst>
                                    </p:anim>
                                    <p:anim calcmode="lin" valueType="num">
                                      <p:cBhvr>
                                        <p:cTn id="116" dur="500" fill="hold"/>
                                        <p:tgtEl>
                                          <p:spTgt spid="18">
                                            <p:graphicEl>
                                              <a:dgm id="{64BDFAF1-41DB-4E5B-AAA0-A096082CBB3B}"/>
                                            </p:graphicEl>
                                          </p:spTgt>
                                        </p:tgtEl>
                                        <p:attrNameLst>
                                          <p:attrName>ppt_h</p:attrName>
                                        </p:attrNameLst>
                                      </p:cBhvr>
                                      <p:tavLst>
                                        <p:tav tm="0">
                                          <p:val>
                                            <p:fltVal val="0"/>
                                          </p:val>
                                        </p:tav>
                                        <p:tav tm="100000">
                                          <p:val>
                                            <p:strVal val="#ppt_h"/>
                                          </p:val>
                                        </p:tav>
                                      </p:tavLst>
                                    </p:anim>
                                  </p:childTnLst>
                                </p:cTn>
                              </p:par>
                            </p:childTnLst>
                          </p:cTn>
                        </p:par>
                      </p:childTnLst>
                    </p:cTn>
                  </p:par>
                  <p:par>
                    <p:cTn id="117" fill="hold">
                      <p:stCondLst>
                        <p:cond delay="indefinite"/>
                      </p:stCondLst>
                      <p:childTnLst>
                        <p:par>
                          <p:cTn id="118" fill="hold">
                            <p:stCondLst>
                              <p:cond delay="0"/>
                            </p:stCondLst>
                            <p:childTnLst>
                              <p:par>
                                <p:cTn id="119" presetID="23" presetClass="entr" presetSubtype="16" fill="hold" grpId="0" nodeType="clickEffect">
                                  <p:stCondLst>
                                    <p:cond delay="0"/>
                                  </p:stCondLst>
                                  <p:childTnLst>
                                    <p:set>
                                      <p:cBhvr>
                                        <p:cTn id="120" dur="1" fill="hold">
                                          <p:stCondLst>
                                            <p:cond delay="0"/>
                                          </p:stCondLst>
                                        </p:cTn>
                                        <p:tgtEl>
                                          <p:spTgt spid="18">
                                            <p:graphicEl>
                                              <a:dgm id="{2D02D9BB-ACBE-4DBD-8FDE-2ED2D1380492}"/>
                                            </p:graphicEl>
                                          </p:spTgt>
                                        </p:tgtEl>
                                        <p:attrNameLst>
                                          <p:attrName>style.visibility</p:attrName>
                                        </p:attrNameLst>
                                      </p:cBhvr>
                                      <p:to>
                                        <p:strVal val="visible"/>
                                      </p:to>
                                    </p:set>
                                    <p:anim calcmode="lin" valueType="num">
                                      <p:cBhvr>
                                        <p:cTn id="121" dur="500" fill="hold"/>
                                        <p:tgtEl>
                                          <p:spTgt spid="18">
                                            <p:graphicEl>
                                              <a:dgm id="{2D02D9BB-ACBE-4DBD-8FDE-2ED2D1380492}"/>
                                            </p:graphicEl>
                                          </p:spTgt>
                                        </p:tgtEl>
                                        <p:attrNameLst>
                                          <p:attrName>ppt_w</p:attrName>
                                        </p:attrNameLst>
                                      </p:cBhvr>
                                      <p:tavLst>
                                        <p:tav tm="0">
                                          <p:val>
                                            <p:fltVal val="0"/>
                                          </p:val>
                                        </p:tav>
                                        <p:tav tm="100000">
                                          <p:val>
                                            <p:strVal val="#ppt_w"/>
                                          </p:val>
                                        </p:tav>
                                      </p:tavLst>
                                    </p:anim>
                                    <p:anim calcmode="lin" valueType="num">
                                      <p:cBhvr>
                                        <p:cTn id="122" dur="500" fill="hold"/>
                                        <p:tgtEl>
                                          <p:spTgt spid="18">
                                            <p:graphicEl>
                                              <a:dgm id="{2D02D9BB-ACBE-4DBD-8FDE-2ED2D1380492}"/>
                                            </p:graphicEl>
                                          </p:spTgt>
                                        </p:tgtEl>
                                        <p:attrNameLst>
                                          <p:attrName>ppt_h</p:attrName>
                                        </p:attrNameLst>
                                      </p:cBhvr>
                                      <p:tavLst>
                                        <p:tav tm="0">
                                          <p:val>
                                            <p:fltVal val="0"/>
                                          </p:val>
                                        </p:tav>
                                        <p:tav tm="100000">
                                          <p:val>
                                            <p:strVal val="#ppt_h"/>
                                          </p:val>
                                        </p:tav>
                                      </p:tavLst>
                                    </p:anim>
                                  </p:childTnLst>
                                </p:cTn>
                              </p:par>
                              <p:par>
                                <p:cTn id="123" presetID="23" presetClass="entr" presetSubtype="16" fill="hold" grpId="0" nodeType="withEffect">
                                  <p:stCondLst>
                                    <p:cond delay="0"/>
                                  </p:stCondLst>
                                  <p:childTnLst>
                                    <p:set>
                                      <p:cBhvr>
                                        <p:cTn id="124" dur="1" fill="hold">
                                          <p:stCondLst>
                                            <p:cond delay="0"/>
                                          </p:stCondLst>
                                        </p:cTn>
                                        <p:tgtEl>
                                          <p:spTgt spid="18">
                                            <p:graphicEl>
                                              <a:dgm id="{3D9801BD-AAB6-4FE4-B9E7-6AB8A6D5C3F6}"/>
                                            </p:graphicEl>
                                          </p:spTgt>
                                        </p:tgtEl>
                                        <p:attrNameLst>
                                          <p:attrName>style.visibility</p:attrName>
                                        </p:attrNameLst>
                                      </p:cBhvr>
                                      <p:to>
                                        <p:strVal val="visible"/>
                                      </p:to>
                                    </p:set>
                                    <p:anim calcmode="lin" valueType="num">
                                      <p:cBhvr>
                                        <p:cTn id="125" dur="500" fill="hold"/>
                                        <p:tgtEl>
                                          <p:spTgt spid="18">
                                            <p:graphicEl>
                                              <a:dgm id="{3D9801BD-AAB6-4FE4-B9E7-6AB8A6D5C3F6}"/>
                                            </p:graphicEl>
                                          </p:spTgt>
                                        </p:tgtEl>
                                        <p:attrNameLst>
                                          <p:attrName>ppt_w</p:attrName>
                                        </p:attrNameLst>
                                      </p:cBhvr>
                                      <p:tavLst>
                                        <p:tav tm="0">
                                          <p:val>
                                            <p:fltVal val="0"/>
                                          </p:val>
                                        </p:tav>
                                        <p:tav tm="100000">
                                          <p:val>
                                            <p:strVal val="#ppt_w"/>
                                          </p:val>
                                        </p:tav>
                                      </p:tavLst>
                                    </p:anim>
                                    <p:anim calcmode="lin" valueType="num">
                                      <p:cBhvr>
                                        <p:cTn id="126" dur="500" fill="hold"/>
                                        <p:tgtEl>
                                          <p:spTgt spid="18">
                                            <p:graphicEl>
                                              <a:dgm id="{3D9801BD-AAB6-4FE4-B9E7-6AB8A6D5C3F6}"/>
                                            </p:graphicEl>
                                          </p:spTgt>
                                        </p:tgtEl>
                                        <p:attrNameLst>
                                          <p:attrName>ppt_h</p:attrName>
                                        </p:attrNameLst>
                                      </p:cBhvr>
                                      <p:tavLst>
                                        <p:tav tm="0">
                                          <p:val>
                                            <p:fltVal val="0"/>
                                          </p:val>
                                        </p:tav>
                                        <p:tav tm="100000">
                                          <p:val>
                                            <p:strVal val="#ppt_h"/>
                                          </p:val>
                                        </p:tav>
                                      </p:tavLst>
                                    </p:anim>
                                  </p:childTnLst>
                                </p:cTn>
                              </p:par>
                              <p:par>
                                <p:cTn id="127" presetID="23" presetClass="entr" presetSubtype="16" fill="hold" grpId="0" nodeType="withEffect">
                                  <p:stCondLst>
                                    <p:cond delay="0"/>
                                  </p:stCondLst>
                                  <p:childTnLst>
                                    <p:set>
                                      <p:cBhvr>
                                        <p:cTn id="128" dur="1" fill="hold">
                                          <p:stCondLst>
                                            <p:cond delay="0"/>
                                          </p:stCondLst>
                                        </p:cTn>
                                        <p:tgtEl>
                                          <p:spTgt spid="18">
                                            <p:graphicEl>
                                              <a:dgm id="{62EBAC34-6783-493B-97B1-E9E3C3C85A8C}"/>
                                            </p:graphicEl>
                                          </p:spTgt>
                                        </p:tgtEl>
                                        <p:attrNameLst>
                                          <p:attrName>style.visibility</p:attrName>
                                        </p:attrNameLst>
                                      </p:cBhvr>
                                      <p:to>
                                        <p:strVal val="visible"/>
                                      </p:to>
                                    </p:set>
                                    <p:anim calcmode="lin" valueType="num">
                                      <p:cBhvr>
                                        <p:cTn id="129" dur="500" fill="hold"/>
                                        <p:tgtEl>
                                          <p:spTgt spid="18">
                                            <p:graphicEl>
                                              <a:dgm id="{62EBAC34-6783-493B-97B1-E9E3C3C85A8C}"/>
                                            </p:graphicEl>
                                          </p:spTgt>
                                        </p:tgtEl>
                                        <p:attrNameLst>
                                          <p:attrName>ppt_w</p:attrName>
                                        </p:attrNameLst>
                                      </p:cBhvr>
                                      <p:tavLst>
                                        <p:tav tm="0">
                                          <p:val>
                                            <p:fltVal val="0"/>
                                          </p:val>
                                        </p:tav>
                                        <p:tav tm="100000">
                                          <p:val>
                                            <p:strVal val="#ppt_w"/>
                                          </p:val>
                                        </p:tav>
                                      </p:tavLst>
                                    </p:anim>
                                    <p:anim calcmode="lin" valueType="num">
                                      <p:cBhvr>
                                        <p:cTn id="130" dur="500" fill="hold"/>
                                        <p:tgtEl>
                                          <p:spTgt spid="18">
                                            <p:graphicEl>
                                              <a:dgm id="{62EBAC34-6783-493B-97B1-E9E3C3C85A8C}"/>
                                            </p:graphicEl>
                                          </p:spTgt>
                                        </p:tgtEl>
                                        <p:attrNameLst>
                                          <p:attrName>ppt_h</p:attrName>
                                        </p:attrNameLst>
                                      </p:cBhvr>
                                      <p:tavLst>
                                        <p:tav tm="0">
                                          <p:val>
                                            <p:fltVal val="0"/>
                                          </p:val>
                                        </p:tav>
                                        <p:tav tm="100000">
                                          <p:val>
                                            <p:strVal val="#ppt_h"/>
                                          </p:val>
                                        </p:tav>
                                      </p:tavLst>
                                    </p:anim>
                                  </p:childTnLst>
                                </p:cTn>
                              </p:par>
                              <p:par>
                                <p:cTn id="131" presetID="23" presetClass="entr" presetSubtype="16" fill="hold" grpId="0" nodeType="withEffect">
                                  <p:stCondLst>
                                    <p:cond delay="0"/>
                                  </p:stCondLst>
                                  <p:childTnLst>
                                    <p:set>
                                      <p:cBhvr>
                                        <p:cTn id="132" dur="1" fill="hold">
                                          <p:stCondLst>
                                            <p:cond delay="0"/>
                                          </p:stCondLst>
                                        </p:cTn>
                                        <p:tgtEl>
                                          <p:spTgt spid="18">
                                            <p:graphicEl>
                                              <a:dgm id="{FC32385D-A124-4256-990A-DD98CB459A10}"/>
                                            </p:graphicEl>
                                          </p:spTgt>
                                        </p:tgtEl>
                                        <p:attrNameLst>
                                          <p:attrName>style.visibility</p:attrName>
                                        </p:attrNameLst>
                                      </p:cBhvr>
                                      <p:to>
                                        <p:strVal val="visible"/>
                                      </p:to>
                                    </p:set>
                                    <p:anim calcmode="lin" valueType="num">
                                      <p:cBhvr>
                                        <p:cTn id="133" dur="500" fill="hold"/>
                                        <p:tgtEl>
                                          <p:spTgt spid="18">
                                            <p:graphicEl>
                                              <a:dgm id="{FC32385D-A124-4256-990A-DD98CB459A10}"/>
                                            </p:graphicEl>
                                          </p:spTgt>
                                        </p:tgtEl>
                                        <p:attrNameLst>
                                          <p:attrName>ppt_w</p:attrName>
                                        </p:attrNameLst>
                                      </p:cBhvr>
                                      <p:tavLst>
                                        <p:tav tm="0">
                                          <p:val>
                                            <p:fltVal val="0"/>
                                          </p:val>
                                        </p:tav>
                                        <p:tav tm="100000">
                                          <p:val>
                                            <p:strVal val="#ppt_w"/>
                                          </p:val>
                                        </p:tav>
                                      </p:tavLst>
                                    </p:anim>
                                    <p:anim calcmode="lin" valueType="num">
                                      <p:cBhvr>
                                        <p:cTn id="134" dur="500" fill="hold"/>
                                        <p:tgtEl>
                                          <p:spTgt spid="18">
                                            <p:graphicEl>
                                              <a:dgm id="{FC32385D-A124-4256-990A-DD98CB459A10}"/>
                                            </p:graphicEl>
                                          </p:spTgt>
                                        </p:tgtEl>
                                        <p:attrNameLst>
                                          <p:attrName>ppt_h</p:attrName>
                                        </p:attrNameLst>
                                      </p:cBhvr>
                                      <p:tavLst>
                                        <p:tav tm="0">
                                          <p:val>
                                            <p:fltVal val="0"/>
                                          </p:val>
                                        </p:tav>
                                        <p:tav tm="100000">
                                          <p:val>
                                            <p:strVal val="#ppt_h"/>
                                          </p:val>
                                        </p:tav>
                                      </p:tavLst>
                                    </p:anim>
                                  </p:childTnLst>
                                </p:cTn>
                              </p:par>
                            </p:childTnLst>
                          </p:cTn>
                        </p:par>
                      </p:childTnLst>
                    </p:cTn>
                  </p:par>
                  <p:par>
                    <p:cTn id="135" fill="hold">
                      <p:stCondLst>
                        <p:cond delay="indefinite"/>
                      </p:stCondLst>
                      <p:childTnLst>
                        <p:par>
                          <p:cTn id="136" fill="hold">
                            <p:stCondLst>
                              <p:cond delay="0"/>
                            </p:stCondLst>
                            <p:childTnLst>
                              <p:par>
                                <p:cTn id="137" presetID="23" presetClass="entr" presetSubtype="16" fill="hold" grpId="0" nodeType="clickEffect">
                                  <p:stCondLst>
                                    <p:cond delay="0"/>
                                  </p:stCondLst>
                                  <p:childTnLst>
                                    <p:set>
                                      <p:cBhvr>
                                        <p:cTn id="138" dur="1" fill="hold">
                                          <p:stCondLst>
                                            <p:cond delay="0"/>
                                          </p:stCondLst>
                                        </p:cTn>
                                        <p:tgtEl>
                                          <p:spTgt spid="18">
                                            <p:graphicEl>
                                              <a:dgm id="{05607491-A4CF-4656-A8D1-31A3A0BEE2D4}"/>
                                            </p:graphicEl>
                                          </p:spTgt>
                                        </p:tgtEl>
                                        <p:attrNameLst>
                                          <p:attrName>style.visibility</p:attrName>
                                        </p:attrNameLst>
                                      </p:cBhvr>
                                      <p:to>
                                        <p:strVal val="visible"/>
                                      </p:to>
                                    </p:set>
                                    <p:anim calcmode="lin" valueType="num">
                                      <p:cBhvr>
                                        <p:cTn id="139" dur="500" fill="hold"/>
                                        <p:tgtEl>
                                          <p:spTgt spid="18">
                                            <p:graphicEl>
                                              <a:dgm id="{05607491-A4CF-4656-A8D1-31A3A0BEE2D4}"/>
                                            </p:graphicEl>
                                          </p:spTgt>
                                        </p:tgtEl>
                                        <p:attrNameLst>
                                          <p:attrName>ppt_w</p:attrName>
                                        </p:attrNameLst>
                                      </p:cBhvr>
                                      <p:tavLst>
                                        <p:tav tm="0">
                                          <p:val>
                                            <p:fltVal val="0"/>
                                          </p:val>
                                        </p:tav>
                                        <p:tav tm="100000">
                                          <p:val>
                                            <p:strVal val="#ppt_w"/>
                                          </p:val>
                                        </p:tav>
                                      </p:tavLst>
                                    </p:anim>
                                    <p:anim calcmode="lin" valueType="num">
                                      <p:cBhvr>
                                        <p:cTn id="140" dur="500" fill="hold"/>
                                        <p:tgtEl>
                                          <p:spTgt spid="18">
                                            <p:graphicEl>
                                              <a:dgm id="{05607491-A4CF-4656-A8D1-31A3A0BEE2D4}"/>
                                            </p:graphicEl>
                                          </p:spTgt>
                                        </p:tgtEl>
                                        <p:attrNameLst>
                                          <p:attrName>ppt_h</p:attrName>
                                        </p:attrNameLst>
                                      </p:cBhvr>
                                      <p:tavLst>
                                        <p:tav tm="0">
                                          <p:val>
                                            <p:fltVal val="0"/>
                                          </p:val>
                                        </p:tav>
                                        <p:tav tm="100000">
                                          <p:val>
                                            <p:strVal val="#ppt_h"/>
                                          </p:val>
                                        </p:tav>
                                      </p:tavLst>
                                    </p:anim>
                                  </p:childTnLst>
                                </p:cTn>
                              </p:par>
                              <p:par>
                                <p:cTn id="141" presetID="23" presetClass="entr" presetSubtype="16" fill="hold" grpId="0" nodeType="withEffect">
                                  <p:stCondLst>
                                    <p:cond delay="0"/>
                                  </p:stCondLst>
                                  <p:childTnLst>
                                    <p:set>
                                      <p:cBhvr>
                                        <p:cTn id="142" dur="1" fill="hold">
                                          <p:stCondLst>
                                            <p:cond delay="0"/>
                                          </p:stCondLst>
                                        </p:cTn>
                                        <p:tgtEl>
                                          <p:spTgt spid="18">
                                            <p:graphicEl>
                                              <a:dgm id="{66F1A9E0-2E63-4CEF-902A-8CBFB05555EC}"/>
                                            </p:graphicEl>
                                          </p:spTgt>
                                        </p:tgtEl>
                                        <p:attrNameLst>
                                          <p:attrName>style.visibility</p:attrName>
                                        </p:attrNameLst>
                                      </p:cBhvr>
                                      <p:to>
                                        <p:strVal val="visible"/>
                                      </p:to>
                                    </p:set>
                                    <p:anim calcmode="lin" valueType="num">
                                      <p:cBhvr>
                                        <p:cTn id="143" dur="500" fill="hold"/>
                                        <p:tgtEl>
                                          <p:spTgt spid="18">
                                            <p:graphicEl>
                                              <a:dgm id="{66F1A9E0-2E63-4CEF-902A-8CBFB05555EC}"/>
                                            </p:graphicEl>
                                          </p:spTgt>
                                        </p:tgtEl>
                                        <p:attrNameLst>
                                          <p:attrName>ppt_w</p:attrName>
                                        </p:attrNameLst>
                                      </p:cBhvr>
                                      <p:tavLst>
                                        <p:tav tm="0">
                                          <p:val>
                                            <p:fltVal val="0"/>
                                          </p:val>
                                        </p:tav>
                                        <p:tav tm="100000">
                                          <p:val>
                                            <p:strVal val="#ppt_w"/>
                                          </p:val>
                                        </p:tav>
                                      </p:tavLst>
                                    </p:anim>
                                    <p:anim calcmode="lin" valueType="num">
                                      <p:cBhvr>
                                        <p:cTn id="144" dur="500" fill="hold"/>
                                        <p:tgtEl>
                                          <p:spTgt spid="18">
                                            <p:graphicEl>
                                              <a:dgm id="{66F1A9E0-2E63-4CEF-902A-8CBFB05555EC}"/>
                                            </p:graphicEl>
                                          </p:spTgt>
                                        </p:tgtEl>
                                        <p:attrNameLst>
                                          <p:attrName>ppt_h</p:attrName>
                                        </p:attrNameLst>
                                      </p:cBhvr>
                                      <p:tavLst>
                                        <p:tav tm="0">
                                          <p:val>
                                            <p:fltVal val="0"/>
                                          </p:val>
                                        </p:tav>
                                        <p:tav tm="100000">
                                          <p:val>
                                            <p:strVal val="#ppt_h"/>
                                          </p:val>
                                        </p:tav>
                                      </p:tavLst>
                                    </p:anim>
                                  </p:childTnLst>
                                </p:cTn>
                              </p:par>
                              <p:par>
                                <p:cTn id="145" presetID="23" presetClass="entr" presetSubtype="16" fill="hold" grpId="0" nodeType="withEffect">
                                  <p:stCondLst>
                                    <p:cond delay="0"/>
                                  </p:stCondLst>
                                  <p:childTnLst>
                                    <p:set>
                                      <p:cBhvr>
                                        <p:cTn id="146" dur="1" fill="hold">
                                          <p:stCondLst>
                                            <p:cond delay="0"/>
                                          </p:stCondLst>
                                        </p:cTn>
                                        <p:tgtEl>
                                          <p:spTgt spid="18">
                                            <p:graphicEl>
                                              <a:dgm id="{FBA10AA4-2654-43DB-9DBB-CC3901861313}"/>
                                            </p:graphicEl>
                                          </p:spTgt>
                                        </p:tgtEl>
                                        <p:attrNameLst>
                                          <p:attrName>style.visibility</p:attrName>
                                        </p:attrNameLst>
                                      </p:cBhvr>
                                      <p:to>
                                        <p:strVal val="visible"/>
                                      </p:to>
                                    </p:set>
                                    <p:anim calcmode="lin" valueType="num">
                                      <p:cBhvr>
                                        <p:cTn id="147" dur="500" fill="hold"/>
                                        <p:tgtEl>
                                          <p:spTgt spid="18">
                                            <p:graphicEl>
                                              <a:dgm id="{FBA10AA4-2654-43DB-9DBB-CC3901861313}"/>
                                            </p:graphicEl>
                                          </p:spTgt>
                                        </p:tgtEl>
                                        <p:attrNameLst>
                                          <p:attrName>ppt_w</p:attrName>
                                        </p:attrNameLst>
                                      </p:cBhvr>
                                      <p:tavLst>
                                        <p:tav tm="0">
                                          <p:val>
                                            <p:fltVal val="0"/>
                                          </p:val>
                                        </p:tav>
                                        <p:tav tm="100000">
                                          <p:val>
                                            <p:strVal val="#ppt_w"/>
                                          </p:val>
                                        </p:tav>
                                      </p:tavLst>
                                    </p:anim>
                                    <p:anim calcmode="lin" valueType="num">
                                      <p:cBhvr>
                                        <p:cTn id="148" dur="500" fill="hold"/>
                                        <p:tgtEl>
                                          <p:spTgt spid="18">
                                            <p:graphicEl>
                                              <a:dgm id="{FBA10AA4-2654-43DB-9DBB-CC3901861313}"/>
                                            </p:graphicEl>
                                          </p:spTgt>
                                        </p:tgtEl>
                                        <p:attrNameLst>
                                          <p:attrName>ppt_h</p:attrName>
                                        </p:attrNameLst>
                                      </p:cBhvr>
                                      <p:tavLst>
                                        <p:tav tm="0">
                                          <p:val>
                                            <p:fltVal val="0"/>
                                          </p:val>
                                        </p:tav>
                                        <p:tav tm="100000">
                                          <p:val>
                                            <p:strVal val="#ppt_h"/>
                                          </p:val>
                                        </p:tav>
                                      </p:tavLst>
                                    </p:anim>
                                  </p:childTnLst>
                                </p:cTn>
                              </p:par>
                              <p:par>
                                <p:cTn id="149" presetID="23" presetClass="entr" presetSubtype="16" fill="hold" grpId="0" nodeType="withEffect">
                                  <p:stCondLst>
                                    <p:cond delay="0"/>
                                  </p:stCondLst>
                                  <p:childTnLst>
                                    <p:set>
                                      <p:cBhvr>
                                        <p:cTn id="150" dur="1" fill="hold">
                                          <p:stCondLst>
                                            <p:cond delay="0"/>
                                          </p:stCondLst>
                                        </p:cTn>
                                        <p:tgtEl>
                                          <p:spTgt spid="18">
                                            <p:graphicEl>
                                              <a:dgm id="{4DAB44C7-F356-4F92-AE99-D4D2C5BE480B}"/>
                                            </p:graphicEl>
                                          </p:spTgt>
                                        </p:tgtEl>
                                        <p:attrNameLst>
                                          <p:attrName>style.visibility</p:attrName>
                                        </p:attrNameLst>
                                      </p:cBhvr>
                                      <p:to>
                                        <p:strVal val="visible"/>
                                      </p:to>
                                    </p:set>
                                    <p:anim calcmode="lin" valueType="num">
                                      <p:cBhvr>
                                        <p:cTn id="151" dur="500" fill="hold"/>
                                        <p:tgtEl>
                                          <p:spTgt spid="18">
                                            <p:graphicEl>
                                              <a:dgm id="{4DAB44C7-F356-4F92-AE99-D4D2C5BE480B}"/>
                                            </p:graphicEl>
                                          </p:spTgt>
                                        </p:tgtEl>
                                        <p:attrNameLst>
                                          <p:attrName>ppt_w</p:attrName>
                                        </p:attrNameLst>
                                      </p:cBhvr>
                                      <p:tavLst>
                                        <p:tav tm="0">
                                          <p:val>
                                            <p:fltVal val="0"/>
                                          </p:val>
                                        </p:tav>
                                        <p:tav tm="100000">
                                          <p:val>
                                            <p:strVal val="#ppt_w"/>
                                          </p:val>
                                        </p:tav>
                                      </p:tavLst>
                                    </p:anim>
                                    <p:anim calcmode="lin" valueType="num">
                                      <p:cBhvr>
                                        <p:cTn id="152" dur="500" fill="hold"/>
                                        <p:tgtEl>
                                          <p:spTgt spid="18">
                                            <p:graphicEl>
                                              <a:dgm id="{4DAB44C7-F356-4F92-AE99-D4D2C5BE480B}"/>
                                            </p:graphicEl>
                                          </p:spTgt>
                                        </p:tgtEl>
                                        <p:attrNameLst>
                                          <p:attrName>ppt_h</p:attrName>
                                        </p:attrNameLst>
                                      </p:cBhvr>
                                      <p:tavLst>
                                        <p:tav tm="0">
                                          <p:val>
                                            <p:fltVal val="0"/>
                                          </p:val>
                                        </p:tav>
                                        <p:tav tm="100000">
                                          <p:val>
                                            <p:strVal val="#ppt_h"/>
                                          </p:val>
                                        </p:tav>
                                      </p:tavLst>
                                    </p:anim>
                                  </p:childTnLst>
                                </p:cTn>
                              </p:par>
                            </p:childTnLst>
                          </p:cTn>
                        </p:par>
                      </p:childTnLst>
                    </p:cTn>
                  </p:par>
                  <p:par>
                    <p:cTn id="153" fill="hold">
                      <p:stCondLst>
                        <p:cond delay="indefinite"/>
                      </p:stCondLst>
                      <p:childTnLst>
                        <p:par>
                          <p:cTn id="154" fill="hold">
                            <p:stCondLst>
                              <p:cond delay="0"/>
                            </p:stCondLst>
                            <p:childTnLst>
                              <p:par>
                                <p:cTn id="155" presetID="23" presetClass="entr" presetSubtype="16" fill="hold" grpId="0" nodeType="clickEffect">
                                  <p:stCondLst>
                                    <p:cond delay="0"/>
                                  </p:stCondLst>
                                  <p:childTnLst>
                                    <p:set>
                                      <p:cBhvr>
                                        <p:cTn id="156" dur="1" fill="hold">
                                          <p:stCondLst>
                                            <p:cond delay="0"/>
                                          </p:stCondLst>
                                        </p:cTn>
                                        <p:tgtEl>
                                          <p:spTgt spid="18">
                                            <p:graphicEl>
                                              <a:dgm id="{7C7CBA96-B042-4671-BE4E-01B09E212BAD}"/>
                                            </p:graphicEl>
                                          </p:spTgt>
                                        </p:tgtEl>
                                        <p:attrNameLst>
                                          <p:attrName>style.visibility</p:attrName>
                                        </p:attrNameLst>
                                      </p:cBhvr>
                                      <p:to>
                                        <p:strVal val="visible"/>
                                      </p:to>
                                    </p:set>
                                    <p:anim calcmode="lin" valueType="num">
                                      <p:cBhvr>
                                        <p:cTn id="157" dur="500" fill="hold"/>
                                        <p:tgtEl>
                                          <p:spTgt spid="18">
                                            <p:graphicEl>
                                              <a:dgm id="{7C7CBA96-B042-4671-BE4E-01B09E212BAD}"/>
                                            </p:graphicEl>
                                          </p:spTgt>
                                        </p:tgtEl>
                                        <p:attrNameLst>
                                          <p:attrName>ppt_w</p:attrName>
                                        </p:attrNameLst>
                                      </p:cBhvr>
                                      <p:tavLst>
                                        <p:tav tm="0">
                                          <p:val>
                                            <p:fltVal val="0"/>
                                          </p:val>
                                        </p:tav>
                                        <p:tav tm="100000">
                                          <p:val>
                                            <p:strVal val="#ppt_w"/>
                                          </p:val>
                                        </p:tav>
                                      </p:tavLst>
                                    </p:anim>
                                    <p:anim calcmode="lin" valueType="num">
                                      <p:cBhvr>
                                        <p:cTn id="158" dur="500" fill="hold"/>
                                        <p:tgtEl>
                                          <p:spTgt spid="18">
                                            <p:graphicEl>
                                              <a:dgm id="{7C7CBA96-B042-4671-BE4E-01B09E212BAD}"/>
                                            </p:graphicEl>
                                          </p:spTgt>
                                        </p:tgtEl>
                                        <p:attrNameLst>
                                          <p:attrName>ppt_h</p:attrName>
                                        </p:attrNameLst>
                                      </p:cBhvr>
                                      <p:tavLst>
                                        <p:tav tm="0">
                                          <p:val>
                                            <p:fltVal val="0"/>
                                          </p:val>
                                        </p:tav>
                                        <p:tav tm="100000">
                                          <p:val>
                                            <p:strVal val="#ppt_h"/>
                                          </p:val>
                                        </p:tav>
                                      </p:tavLst>
                                    </p:anim>
                                  </p:childTnLst>
                                </p:cTn>
                              </p:par>
                              <p:par>
                                <p:cTn id="159" presetID="23" presetClass="entr" presetSubtype="16" fill="hold" grpId="0" nodeType="withEffect">
                                  <p:stCondLst>
                                    <p:cond delay="0"/>
                                  </p:stCondLst>
                                  <p:childTnLst>
                                    <p:set>
                                      <p:cBhvr>
                                        <p:cTn id="160" dur="1" fill="hold">
                                          <p:stCondLst>
                                            <p:cond delay="0"/>
                                          </p:stCondLst>
                                        </p:cTn>
                                        <p:tgtEl>
                                          <p:spTgt spid="18">
                                            <p:graphicEl>
                                              <a:dgm id="{5CAF678C-360B-4A46-BC91-503D89F8CC77}"/>
                                            </p:graphicEl>
                                          </p:spTgt>
                                        </p:tgtEl>
                                        <p:attrNameLst>
                                          <p:attrName>style.visibility</p:attrName>
                                        </p:attrNameLst>
                                      </p:cBhvr>
                                      <p:to>
                                        <p:strVal val="visible"/>
                                      </p:to>
                                    </p:set>
                                    <p:anim calcmode="lin" valueType="num">
                                      <p:cBhvr>
                                        <p:cTn id="161" dur="500" fill="hold"/>
                                        <p:tgtEl>
                                          <p:spTgt spid="18">
                                            <p:graphicEl>
                                              <a:dgm id="{5CAF678C-360B-4A46-BC91-503D89F8CC77}"/>
                                            </p:graphicEl>
                                          </p:spTgt>
                                        </p:tgtEl>
                                        <p:attrNameLst>
                                          <p:attrName>ppt_w</p:attrName>
                                        </p:attrNameLst>
                                      </p:cBhvr>
                                      <p:tavLst>
                                        <p:tav tm="0">
                                          <p:val>
                                            <p:fltVal val="0"/>
                                          </p:val>
                                        </p:tav>
                                        <p:tav tm="100000">
                                          <p:val>
                                            <p:strVal val="#ppt_w"/>
                                          </p:val>
                                        </p:tav>
                                      </p:tavLst>
                                    </p:anim>
                                    <p:anim calcmode="lin" valueType="num">
                                      <p:cBhvr>
                                        <p:cTn id="162" dur="500" fill="hold"/>
                                        <p:tgtEl>
                                          <p:spTgt spid="18">
                                            <p:graphicEl>
                                              <a:dgm id="{5CAF678C-360B-4A46-BC91-503D89F8CC77}"/>
                                            </p:graphicEl>
                                          </p:spTgt>
                                        </p:tgtEl>
                                        <p:attrNameLst>
                                          <p:attrName>ppt_h</p:attrName>
                                        </p:attrNameLst>
                                      </p:cBhvr>
                                      <p:tavLst>
                                        <p:tav tm="0">
                                          <p:val>
                                            <p:fltVal val="0"/>
                                          </p:val>
                                        </p:tav>
                                        <p:tav tm="100000">
                                          <p:val>
                                            <p:strVal val="#ppt_h"/>
                                          </p:val>
                                        </p:tav>
                                      </p:tavLst>
                                    </p:anim>
                                  </p:childTnLst>
                                </p:cTn>
                              </p:par>
                              <p:par>
                                <p:cTn id="163" presetID="23" presetClass="entr" presetSubtype="16" fill="hold" grpId="0" nodeType="withEffect">
                                  <p:stCondLst>
                                    <p:cond delay="0"/>
                                  </p:stCondLst>
                                  <p:childTnLst>
                                    <p:set>
                                      <p:cBhvr>
                                        <p:cTn id="164" dur="1" fill="hold">
                                          <p:stCondLst>
                                            <p:cond delay="0"/>
                                          </p:stCondLst>
                                        </p:cTn>
                                        <p:tgtEl>
                                          <p:spTgt spid="18">
                                            <p:graphicEl>
                                              <a:dgm id="{FE2A3133-4AF4-4570-B9DC-E56E4FABCF34}"/>
                                            </p:graphicEl>
                                          </p:spTgt>
                                        </p:tgtEl>
                                        <p:attrNameLst>
                                          <p:attrName>style.visibility</p:attrName>
                                        </p:attrNameLst>
                                      </p:cBhvr>
                                      <p:to>
                                        <p:strVal val="visible"/>
                                      </p:to>
                                    </p:set>
                                    <p:anim calcmode="lin" valueType="num">
                                      <p:cBhvr>
                                        <p:cTn id="165" dur="500" fill="hold"/>
                                        <p:tgtEl>
                                          <p:spTgt spid="18">
                                            <p:graphicEl>
                                              <a:dgm id="{FE2A3133-4AF4-4570-B9DC-E56E4FABCF34}"/>
                                            </p:graphicEl>
                                          </p:spTgt>
                                        </p:tgtEl>
                                        <p:attrNameLst>
                                          <p:attrName>ppt_w</p:attrName>
                                        </p:attrNameLst>
                                      </p:cBhvr>
                                      <p:tavLst>
                                        <p:tav tm="0">
                                          <p:val>
                                            <p:fltVal val="0"/>
                                          </p:val>
                                        </p:tav>
                                        <p:tav tm="100000">
                                          <p:val>
                                            <p:strVal val="#ppt_w"/>
                                          </p:val>
                                        </p:tav>
                                      </p:tavLst>
                                    </p:anim>
                                    <p:anim calcmode="lin" valueType="num">
                                      <p:cBhvr>
                                        <p:cTn id="166" dur="500" fill="hold"/>
                                        <p:tgtEl>
                                          <p:spTgt spid="18">
                                            <p:graphicEl>
                                              <a:dgm id="{FE2A3133-4AF4-4570-B9DC-E56E4FABCF34}"/>
                                            </p:graphicEl>
                                          </p:spTgt>
                                        </p:tgtEl>
                                        <p:attrNameLst>
                                          <p:attrName>ppt_h</p:attrName>
                                        </p:attrNameLst>
                                      </p:cBhvr>
                                      <p:tavLst>
                                        <p:tav tm="0">
                                          <p:val>
                                            <p:fltVal val="0"/>
                                          </p:val>
                                        </p:tav>
                                        <p:tav tm="100000">
                                          <p:val>
                                            <p:strVal val="#ppt_h"/>
                                          </p:val>
                                        </p:tav>
                                      </p:tavLst>
                                    </p:anim>
                                  </p:childTnLst>
                                </p:cTn>
                              </p:par>
                              <p:par>
                                <p:cTn id="167" presetID="23" presetClass="entr" presetSubtype="16" fill="hold" grpId="0" nodeType="withEffect">
                                  <p:stCondLst>
                                    <p:cond delay="0"/>
                                  </p:stCondLst>
                                  <p:childTnLst>
                                    <p:set>
                                      <p:cBhvr>
                                        <p:cTn id="168" dur="1" fill="hold">
                                          <p:stCondLst>
                                            <p:cond delay="0"/>
                                          </p:stCondLst>
                                        </p:cTn>
                                        <p:tgtEl>
                                          <p:spTgt spid="18">
                                            <p:graphicEl>
                                              <a:dgm id="{0FB438C2-A352-4A4A-BA84-7002D9EC5E1B}"/>
                                            </p:graphicEl>
                                          </p:spTgt>
                                        </p:tgtEl>
                                        <p:attrNameLst>
                                          <p:attrName>style.visibility</p:attrName>
                                        </p:attrNameLst>
                                      </p:cBhvr>
                                      <p:to>
                                        <p:strVal val="visible"/>
                                      </p:to>
                                    </p:set>
                                    <p:anim calcmode="lin" valueType="num">
                                      <p:cBhvr>
                                        <p:cTn id="169" dur="500" fill="hold"/>
                                        <p:tgtEl>
                                          <p:spTgt spid="18">
                                            <p:graphicEl>
                                              <a:dgm id="{0FB438C2-A352-4A4A-BA84-7002D9EC5E1B}"/>
                                            </p:graphicEl>
                                          </p:spTgt>
                                        </p:tgtEl>
                                        <p:attrNameLst>
                                          <p:attrName>ppt_w</p:attrName>
                                        </p:attrNameLst>
                                      </p:cBhvr>
                                      <p:tavLst>
                                        <p:tav tm="0">
                                          <p:val>
                                            <p:fltVal val="0"/>
                                          </p:val>
                                        </p:tav>
                                        <p:tav tm="100000">
                                          <p:val>
                                            <p:strVal val="#ppt_w"/>
                                          </p:val>
                                        </p:tav>
                                      </p:tavLst>
                                    </p:anim>
                                    <p:anim calcmode="lin" valueType="num">
                                      <p:cBhvr>
                                        <p:cTn id="170" dur="500" fill="hold"/>
                                        <p:tgtEl>
                                          <p:spTgt spid="18">
                                            <p:graphicEl>
                                              <a:dgm id="{0FB438C2-A352-4A4A-BA84-7002D9EC5E1B}"/>
                                            </p:graphicEl>
                                          </p:spTgt>
                                        </p:tgtEl>
                                        <p:attrNameLst>
                                          <p:attrName>ppt_h</p:attrName>
                                        </p:attrNameLst>
                                      </p:cBhvr>
                                      <p:tavLst>
                                        <p:tav tm="0">
                                          <p:val>
                                            <p:fltVal val="0"/>
                                          </p:val>
                                        </p:tav>
                                        <p:tav tm="100000">
                                          <p:val>
                                            <p:strVal val="#ppt_h"/>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21"/>
                                        </p:tgtEl>
                                        <p:attrNameLst>
                                          <p:attrName>style.visibility</p:attrName>
                                        </p:attrNameLst>
                                      </p:cBhvr>
                                      <p:to>
                                        <p:strVal val="visible"/>
                                      </p:to>
                                    </p:set>
                                    <p:anim calcmode="lin" valueType="num">
                                      <p:cBhvr additive="base">
                                        <p:cTn id="175" dur="500" fill="hold"/>
                                        <p:tgtEl>
                                          <p:spTgt spid="21"/>
                                        </p:tgtEl>
                                        <p:attrNameLst>
                                          <p:attrName>ppt_x</p:attrName>
                                        </p:attrNameLst>
                                      </p:cBhvr>
                                      <p:tavLst>
                                        <p:tav tm="0">
                                          <p:val>
                                            <p:strVal val="#ppt_x"/>
                                          </p:val>
                                        </p:tav>
                                        <p:tav tm="100000">
                                          <p:val>
                                            <p:strVal val="#ppt_x"/>
                                          </p:val>
                                        </p:tav>
                                      </p:tavLst>
                                    </p:anim>
                                    <p:anim calcmode="lin" valueType="num">
                                      <p:cBhvr additive="base">
                                        <p:cTn id="17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uiExpand="1">
        <p:bldSub>
          <a:bldDgm bld="lvlOne"/>
        </p:bldSub>
      </p:bldGraphic>
      <p:bldP spid="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676400"/>
            <a:ext cx="7772400" cy="1362075"/>
          </a:xfrm>
        </p:spPr>
        <p:txBody>
          <a:bodyPr/>
          <a:lstStyle/>
          <a:p>
            <a:pPr algn="ctr"/>
            <a:r>
              <a:rPr lang="en-US" dirty="0" smtClean="0"/>
              <a:t>CSLA In action</a:t>
            </a:r>
            <a:br>
              <a:rPr lang="en-US" dirty="0" smtClean="0"/>
            </a:br>
            <a:r>
              <a:rPr lang="en-US" dirty="0" smtClean="0"/>
              <a:t>Demo</a:t>
            </a:r>
            <a:endParaRPr lang="en-US" dirty="0"/>
          </a:p>
        </p:txBody>
      </p:sp>
      <p:graphicFrame>
        <p:nvGraphicFramePr>
          <p:cNvPr id="5" name="Diagram 4"/>
          <p:cNvGraphicFramePr/>
          <p:nvPr/>
        </p:nvGraphicFramePr>
        <p:xfrm>
          <a:off x="685800" y="3124200"/>
          <a:ext cx="7772400" cy="1500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US" dirty="0" smtClean="0"/>
              <a:t>Agenda</a:t>
            </a:r>
          </a:p>
        </p:txBody>
      </p:sp>
      <p:sp>
        <p:nvSpPr>
          <p:cNvPr id="17411" name="Content Placeholder 43"/>
          <p:cNvSpPr>
            <a:spLocks noGrp="1"/>
          </p:cNvSpPr>
          <p:nvPr>
            <p:ph idx="1"/>
          </p:nvPr>
        </p:nvSpPr>
        <p:spPr/>
        <p:txBody>
          <a:bodyPr/>
          <a:lstStyle/>
          <a:p>
            <a:r>
              <a:rPr lang="en-US" dirty="0" smtClean="0"/>
              <a:t>Why </a:t>
            </a:r>
            <a:r>
              <a:rPr lang="en-US" dirty="0" err="1" smtClean="0"/>
              <a:t>CSLA.Net</a:t>
            </a:r>
            <a:r>
              <a:rPr lang="en-US" dirty="0" smtClean="0"/>
              <a:t>?</a:t>
            </a:r>
          </a:p>
          <a:p>
            <a:r>
              <a:rPr lang="en-US" dirty="0" smtClean="0"/>
              <a:t>What is </a:t>
            </a:r>
            <a:r>
              <a:rPr lang="en-US" dirty="0" err="1" smtClean="0"/>
              <a:t>CSLA.Net</a:t>
            </a:r>
            <a:r>
              <a:rPr lang="en-US" dirty="0" smtClean="0"/>
              <a:t>?</a:t>
            </a:r>
          </a:p>
          <a:p>
            <a:pPr lvl="1"/>
            <a:r>
              <a:rPr lang="en-US" dirty="0" smtClean="0"/>
              <a:t>Out of Order</a:t>
            </a:r>
          </a:p>
          <a:p>
            <a:pPr lvl="2"/>
            <a:r>
              <a:rPr lang="en-US" dirty="0" smtClean="0"/>
              <a:t>Logical and Physical Architecture</a:t>
            </a:r>
          </a:p>
          <a:p>
            <a:pPr lvl="2"/>
            <a:r>
              <a:rPr lang="en-US" dirty="0" smtClean="0"/>
              <a:t>Scalable</a:t>
            </a:r>
          </a:p>
          <a:p>
            <a:pPr lvl="2"/>
            <a:r>
              <a:rPr lang="en-US" dirty="0" smtClean="0"/>
              <a:t>Component</a:t>
            </a:r>
          </a:p>
          <a:p>
            <a:r>
              <a:rPr lang="en-US" dirty="0" smtClean="0"/>
              <a:t>Features as a framework</a:t>
            </a:r>
          </a:p>
          <a:p>
            <a:r>
              <a:rPr lang="en-US" dirty="0" smtClean="0"/>
              <a:t>CSLA Principles</a:t>
            </a:r>
          </a:p>
          <a:p>
            <a:r>
              <a:rPr lang="en-US" dirty="0" smtClean="0"/>
              <a:t>CSLA In Action</a:t>
            </a:r>
          </a:p>
          <a:p>
            <a:pPr lvl="1"/>
            <a:r>
              <a:rPr lang="en-US" dirty="0" smtClean="0"/>
              <a:t>Code generation for CSLA</a:t>
            </a:r>
          </a:p>
          <a:p>
            <a:pPr lvl="1"/>
            <a:r>
              <a:rPr lang="en-US" dirty="0" smtClean="0"/>
              <a:t>Validation</a:t>
            </a:r>
          </a:p>
          <a:p>
            <a:pPr lvl="1"/>
            <a:r>
              <a:rPr lang="en-US" dirty="0" smtClean="0"/>
              <a:t>Binding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971800"/>
            <a:ext cx="7772400" cy="1362075"/>
          </a:xfrm>
        </p:spPr>
        <p:txBody>
          <a:bodyPr/>
          <a:lstStyle/>
          <a:p>
            <a:pPr algn="ctr"/>
            <a:r>
              <a:rPr lang="en-US" dirty="0" smtClean="0"/>
              <a:t>Why csla.net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15240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Rectangle 5122"/>
          <p:cNvPicPr>
            <a:picLocks noChangeAspect="1" noChangeArrowheads="1"/>
          </p:cNvPicPr>
          <p:nvPr/>
        </p:nvPicPr>
        <p:blipFill>
          <a:blip r:embed="rId7"/>
          <a:srcRect/>
          <a:stretch>
            <a:fillRect/>
          </a:stretch>
        </p:blipFill>
        <p:spPr bwMode="auto">
          <a:xfrm>
            <a:off x="-444500" y="-228600"/>
            <a:ext cx="9982200" cy="1964484"/>
          </a:xfrm>
          <a:prstGeom prst="rect">
            <a:avLst/>
          </a:prstGeom>
          <a:noFill/>
          <a:ln w="9525">
            <a:noFill/>
            <a:miter lim="800000"/>
            <a:headEnd/>
            <a:tailEnd/>
          </a:ln>
        </p:spPr>
      </p:pic>
      <p:sp>
        <p:nvSpPr>
          <p:cNvPr id="7" name="Rectangle 6"/>
          <p:cNvSpPr>
            <a:spLocks noChangeArrowheads="1"/>
          </p:cNvSpPr>
          <p:nvPr/>
        </p:nvSpPr>
        <p:spPr bwMode="auto">
          <a:xfrm>
            <a:off x="1600200" y="531269"/>
            <a:ext cx="5833333" cy="535531"/>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Why CSLA?</a:t>
            </a:r>
            <a:endParaRPr lang="en-US" dirty="0">
              <a:latin typeface="Arial" pitchFamily="34"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graphicEl>
                                              <a:dgm id="{43F773E6-F434-4570-915D-BB6A945096DD}"/>
                                            </p:graphicEl>
                                          </p:spTgt>
                                        </p:tgtEl>
                                        <p:attrNameLst>
                                          <p:attrName>style.visibility</p:attrName>
                                        </p:attrNameLst>
                                      </p:cBhvr>
                                      <p:to>
                                        <p:strVal val="visible"/>
                                      </p:to>
                                    </p:set>
                                    <p:anim calcmode="lin" valueType="num">
                                      <p:cBhvr additive="base">
                                        <p:cTn id="7" dur="500" fill="hold"/>
                                        <p:tgtEl>
                                          <p:spTgt spid="4">
                                            <p:graphicEl>
                                              <a:dgm id="{43F773E6-F434-4570-915D-BB6A945096D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43F773E6-F434-4570-915D-BB6A945096DD}"/>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graphicEl>
                                              <a:dgm id="{784AF876-DD91-46BA-A368-74A0843BE975}"/>
                                            </p:graphicEl>
                                          </p:spTgt>
                                        </p:tgtEl>
                                        <p:attrNameLst>
                                          <p:attrName>style.visibility</p:attrName>
                                        </p:attrNameLst>
                                      </p:cBhvr>
                                      <p:to>
                                        <p:strVal val="visible"/>
                                      </p:to>
                                    </p:set>
                                    <p:anim calcmode="lin" valueType="num">
                                      <p:cBhvr additive="base">
                                        <p:cTn id="11" dur="500" fill="hold"/>
                                        <p:tgtEl>
                                          <p:spTgt spid="4">
                                            <p:graphicEl>
                                              <a:dgm id="{784AF876-DD91-46BA-A368-74A0843BE975}"/>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graphicEl>
                                              <a:dgm id="{784AF876-DD91-46BA-A368-74A0843BE975}"/>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graphicEl>
                                              <a:dgm id="{29B04E9A-EED7-4AAB-BC29-2931C95C3AF4}"/>
                                            </p:graphicEl>
                                          </p:spTgt>
                                        </p:tgtEl>
                                        <p:attrNameLst>
                                          <p:attrName>style.visibility</p:attrName>
                                        </p:attrNameLst>
                                      </p:cBhvr>
                                      <p:to>
                                        <p:strVal val="visible"/>
                                      </p:to>
                                    </p:set>
                                    <p:anim calcmode="lin" valueType="num">
                                      <p:cBhvr additive="base">
                                        <p:cTn id="15" dur="500" fill="hold"/>
                                        <p:tgtEl>
                                          <p:spTgt spid="4">
                                            <p:graphicEl>
                                              <a:dgm id="{29B04E9A-EED7-4AAB-BC29-2931C95C3AF4}"/>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graphicEl>
                                              <a:dgm id="{29B04E9A-EED7-4AAB-BC29-2931C95C3AF4}"/>
                                            </p:graphic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graphicEl>
                                              <a:dgm id="{90FDC920-35E4-48D7-9210-9878F268BEF6}"/>
                                            </p:graphicEl>
                                          </p:spTgt>
                                        </p:tgtEl>
                                        <p:attrNameLst>
                                          <p:attrName>style.visibility</p:attrName>
                                        </p:attrNameLst>
                                      </p:cBhvr>
                                      <p:to>
                                        <p:strVal val="visible"/>
                                      </p:to>
                                    </p:set>
                                    <p:anim calcmode="lin" valueType="num">
                                      <p:cBhvr additive="base">
                                        <p:cTn id="21" dur="500" fill="hold"/>
                                        <p:tgtEl>
                                          <p:spTgt spid="4">
                                            <p:graphicEl>
                                              <a:dgm id="{90FDC920-35E4-48D7-9210-9878F268BEF6}"/>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graphicEl>
                                              <a:dgm id="{90FDC920-35E4-48D7-9210-9878F268BEF6}"/>
                                            </p:graphicEl>
                                          </p:spTgt>
                                        </p:tgtEl>
                                        <p:attrNameLst>
                                          <p:attrName>ppt_y</p:attrName>
                                        </p:attrNameLst>
                                      </p:cBhvr>
                                      <p:tavLst>
                                        <p:tav tm="0">
                                          <p:val>
                                            <p:strVal val="1+#ppt_h/2"/>
                                          </p:val>
                                        </p:tav>
                                        <p:tav tm="100000">
                                          <p:val>
                                            <p:strVal val="#ppt_y"/>
                                          </p:val>
                                        </p:tav>
                                      </p:tavLst>
                                    </p:anim>
                                  </p:childTnLst>
                                </p:cTn>
                              </p:par>
                            </p:childTnLst>
                          </p:cTn>
                        </p:par>
                        <p:par>
                          <p:cTn id="23" fill="hold">
                            <p:stCondLst>
                              <p:cond delay="500"/>
                            </p:stCondLst>
                            <p:childTnLst>
                              <p:par>
                                <p:cTn id="24" presetID="2" presetClass="entr" presetSubtype="4" fill="hold" grpId="0" nodeType="afterEffect">
                                  <p:stCondLst>
                                    <p:cond delay="0"/>
                                  </p:stCondLst>
                                  <p:childTnLst>
                                    <p:set>
                                      <p:cBhvr>
                                        <p:cTn id="25" dur="1" fill="hold">
                                          <p:stCondLst>
                                            <p:cond delay="0"/>
                                          </p:stCondLst>
                                        </p:cTn>
                                        <p:tgtEl>
                                          <p:spTgt spid="4">
                                            <p:graphicEl>
                                              <a:dgm id="{E5C582DE-D924-4C9B-BB39-01BB3CF7D896}"/>
                                            </p:graphicEl>
                                          </p:spTgt>
                                        </p:tgtEl>
                                        <p:attrNameLst>
                                          <p:attrName>style.visibility</p:attrName>
                                        </p:attrNameLst>
                                      </p:cBhvr>
                                      <p:to>
                                        <p:strVal val="visible"/>
                                      </p:to>
                                    </p:set>
                                    <p:anim calcmode="lin" valueType="num">
                                      <p:cBhvr additive="base">
                                        <p:cTn id="26" dur="500" fill="hold"/>
                                        <p:tgtEl>
                                          <p:spTgt spid="4">
                                            <p:graphicEl>
                                              <a:dgm id="{E5C582DE-D924-4C9B-BB39-01BB3CF7D896}"/>
                                            </p:graphicEl>
                                          </p:spTgt>
                                        </p:tgtEl>
                                        <p:attrNameLst>
                                          <p:attrName>ppt_x</p:attrName>
                                        </p:attrNameLst>
                                      </p:cBhvr>
                                      <p:tavLst>
                                        <p:tav tm="0">
                                          <p:val>
                                            <p:strVal val="#ppt_x"/>
                                          </p:val>
                                        </p:tav>
                                        <p:tav tm="100000">
                                          <p:val>
                                            <p:strVal val="#ppt_x"/>
                                          </p:val>
                                        </p:tav>
                                      </p:tavLst>
                                    </p:anim>
                                    <p:anim calcmode="lin" valueType="num">
                                      <p:cBhvr additive="base">
                                        <p:cTn id="27" dur="500" fill="hold"/>
                                        <p:tgtEl>
                                          <p:spTgt spid="4">
                                            <p:graphicEl>
                                              <a:dgm id="{E5C582DE-D924-4C9B-BB39-01BB3CF7D896}"/>
                                            </p:graphicEl>
                                          </p:spTgt>
                                        </p:tgtEl>
                                        <p:attrNameLst>
                                          <p:attrName>ppt_y</p:attrName>
                                        </p:attrNameLst>
                                      </p:cBhvr>
                                      <p:tavLst>
                                        <p:tav tm="0">
                                          <p:val>
                                            <p:strVal val="1+#ppt_h/2"/>
                                          </p:val>
                                        </p:tav>
                                        <p:tav tm="100000">
                                          <p:val>
                                            <p:strVal val="#ppt_y"/>
                                          </p:val>
                                        </p:tav>
                                      </p:tavLst>
                                    </p:anim>
                                  </p:childTnLst>
                                </p:cTn>
                              </p:par>
                            </p:childTnLst>
                          </p:cTn>
                        </p:par>
                        <p:par>
                          <p:cTn id="28" fill="hold">
                            <p:stCondLst>
                              <p:cond delay="1000"/>
                            </p:stCondLst>
                            <p:childTnLst>
                              <p:par>
                                <p:cTn id="29" presetID="2" presetClass="entr" presetSubtype="4" fill="hold" grpId="0" nodeType="afterEffect">
                                  <p:stCondLst>
                                    <p:cond delay="0"/>
                                  </p:stCondLst>
                                  <p:childTnLst>
                                    <p:set>
                                      <p:cBhvr>
                                        <p:cTn id="30" dur="1" fill="hold">
                                          <p:stCondLst>
                                            <p:cond delay="0"/>
                                          </p:stCondLst>
                                        </p:cTn>
                                        <p:tgtEl>
                                          <p:spTgt spid="4">
                                            <p:graphicEl>
                                              <a:dgm id="{41C2651D-A133-40D0-A0C3-711E4176AED9}"/>
                                            </p:graphicEl>
                                          </p:spTgt>
                                        </p:tgtEl>
                                        <p:attrNameLst>
                                          <p:attrName>style.visibility</p:attrName>
                                        </p:attrNameLst>
                                      </p:cBhvr>
                                      <p:to>
                                        <p:strVal val="visible"/>
                                      </p:to>
                                    </p:set>
                                    <p:anim calcmode="lin" valueType="num">
                                      <p:cBhvr additive="base">
                                        <p:cTn id="31" dur="500" fill="hold"/>
                                        <p:tgtEl>
                                          <p:spTgt spid="4">
                                            <p:graphicEl>
                                              <a:dgm id="{41C2651D-A133-40D0-A0C3-711E4176AED9}"/>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graphicEl>
                                              <a:dgm id="{41C2651D-A133-40D0-A0C3-711E4176AED9}"/>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graphicEl>
                                              <a:dgm id="{2E1139D2-C444-4670-9867-AA2592AB5DCA}"/>
                                            </p:graphicEl>
                                          </p:spTgt>
                                        </p:tgtEl>
                                        <p:attrNameLst>
                                          <p:attrName>style.visibility</p:attrName>
                                        </p:attrNameLst>
                                      </p:cBhvr>
                                      <p:to>
                                        <p:strVal val="visible"/>
                                      </p:to>
                                    </p:set>
                                    <p:anim calcmode="lin" valueType="num">
                                      <p:cBhvr additive="base">
                                        <p:cTn id="37" dur="500" fill="hold"/>
                                        <p:tgtEl>
                                          <p:spTgt spid="4">
                                            <p:graphicEl>
                                              <a:dgm id="{2E1139D2-C444-4670-9867-AA2592AB5DCA}"/>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2E1139D2-C444-4670-9867-AA2592AB5DCA}"/>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graphicEl>
                                              <a:dgm id="{7ABC74BF-947A-42E4-8FA0-A05368344C24}"/>
                                            </p:graphicEl>
                                          </p:spTgt>
                                        </p:tgtEl>
                                        <p:attrNameLst>
                                          <p:attrName>style.visibility</p:attrName>
                                        </p:attrNameLst>
                                      </p:cBhvr>
                                      <p:to>
                                        <p:strVal val="visible"/>
                                      </p:to>
                                    </p:set>
                                    <p:anim calcmode="lin" valueType="num">
                                      <p:cBhvr additive="base">
                                        <p:cTn id="43" dur="500" fill="hold"/>
                                        <p:tgtEl>
                                          <p:spTgt spid="4">
                                            <p:graphicEl>
                                              <a:dgm id="{7ABC74BF-947A-42E4-8FA0-A05368344C24}"/>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7ABC74BF-947A-42E4-8FA0-A05368344C24}"/>
                                            </p:graphicEl>
                                          </p:spTgt>
                                        </p:tgtEl>
                                        <p:attrNameLst>
                                          <p:attrName>ppt_y</p:attrName>
                                        </p:attrNameLst>
                                      </p:cBhvr>
                                      <p:tavLst>
                                        <p:tav tm="0">
                                          <p:val>
                                            <p:strVal val="1+#ppt_h/2"/>
                                          </p:val>
                                        </p:tav>
                                        <p:tav tm="100000">
                                          <p:val>
                                            <p:strVal val="#ppt_y"/>
                                          </p:val>
                                        </p:tav>
                                      </p:tavLst>
                                    </p:anim>
                                  </p:childTnLst>
                                </p:cTn>
                              </p:par>
                            </p:childTnLst>
                          </p:cTn>
                        </p:par>
                        <p:par>
                          <p:cTn id="45" fill="hold">
                            <p:stCondLst>
                              <p:cond delay="500"/>
                            </p:stCondLst>
                            <p:childTnLst>
                              <p:par>
                                <p:cTn id="46" presetID="2" presetClass="entr" presetSubtype="4" fill="hold" grpId="0" nodeType="afterEffect">
                                  <p:stCondLst>
                                    <p:cond delay="0"/>
                                  </p:stCondLst>
                                  <p:childTnLst>
                                    <p:set>
                                      <p:cBhvr>
                                        <p:cTn id="47" dur="1" fill="hold">
                                          <p:stCondLst>
                                            <p:cond delay="0"/>
                                          </p:stCondLst>
                                        </p:cTn>
                                        <p:tgtEl>
                                          <p:spTgt spid="4">
                                            <p:graphicEl>
                                              <a:dgm id="{8C739FDA-D39C-49EA-8A87-6E4303F88D3A}"/>
                                            </p:graphicEl>
                                          </p:spTgt>
                                        </p:tgtEl>
                                        <p:attrNameLst>
                                          <p:attrName>style.visibility</p:attrName>
                                        </p:attrNameLst>
                                      </p:cBhvr>
                                      <p:to>
                                        <p:strVal val="visible"/>
                                      </p:to>
                                    </p:set>
                                    <p:anim calcmode="lin" valueType="num">
                                      <p:cBhvr additive="base">
                                        <p:cTn id="48" dur="500" fill="hold"/>
                                        <p:tgtEl>
                                          <p:spTgt spid="4">
                                            <p:graphicEl>
                                              <a:dgm id="{8C739FDA-D39C-49EA-8A87-6E4303F88D3A}"/>
                                            </p:graphicEl>
                                          </p:spTgt>
                                        </p:tgtEl>
                                        <p:attrNameLst>
                                          <p:attrName>ppt_x</p:attrName>
                                        </p:attrNameLst>
                                      </p:cBhvr>
                                      <p:tavLst>
                                        <p:tav tm="0">
                                          <p:val>
                                            <p:strVal val="#ppt_x"/>
                                          </p:val>
                                        </p:tav>
                                        <p:tav tm="100000">
                                          <p:val>
                                            <p:strVal val="#ppt_x"/>
                                          </p:val>
                                        </p:tav>
                                      </p:tavLst>
                                    </p:anim>
                                    <p:anim calcmode="lin" valueType="num">
                                      <p:cBhvr additive="base">
                                        <p:cTn id="49" dur="500" fill="hold"/>
                                        <p:tgtEl>
                                          <p:spTgt spid="4">
                                            <p:graphicEl>
                                              <a:dgm id="{8C739FDA-D39C-49EA-8A87-6E4303F88D3A}"/>
                                            </p:graphicEl>
                                          </p:spTgt>
                                        </p:tgtEl>
                                        <p:attrNameLst>
                                          <p:attrName>ppt_y</p:attrName>
                                        </p:attrNameLst>
                                      </p:cBhvr>
                                      <p:tavLst>
                                        <p:tav tm="0">
                                          <p:val>
                                            <p:strVal val="1+#ppt_h/2"/>
                                          </p:val>
                                        </p:tav>
                                        <p:tav tm="100000">
                                          <p:val>
                                            <p:strVal val="#ppt_y"/>
                                          </p:val>
                                        </p:tav>
                                      </p:tavLst>
                                    </p:anim>
                                  </p:childTnLst>
                                </p:cTn>
                              </p:par>
                            </p:childTnLst>
                          </p:cTn>
                        </p:par>
                        <p:par>
                          <p:cTn id="50" fill="hold">
                            <p:stCondLst>
                              <p:cond delay="1000"/>
                            </p:stCondLst>
                            <p:childTnLst>
                              <p:par>
                                <p:cTn id="51" presetID="2" presetClass="entr" presetSubtype="4" fill="hold" grpId="0" nodeType="afterEffect">
                                  <p:stCondLst>
                                    <p:cond delay="0"/>
                                  </p:stCondLst>
                                  <p:childTnLst>
                                    <p:set>
                                      <p:cBhvr>
                                        <p:cTn id="52" dur="1" fill="hold">
                                          <p:stCondLst>
                                            <p:cond delay="0"/>
                                          </p:stCondLst>
                                        </p:cTn>
                                        <p:tgtEl>
                                          <p:spTgt spid="4">
                                            <p:graphicEl>
                                              <a:dgm id="{8C57DDC1-01FE-4D48-A738-322FA909D136}"/>
                                            </p:graphicEl>
                                          </p:spTgt>
                                        </p:tgtEl>
                                        <p:attrNameLst>
                                          <p:attrName>style.visibility</p:attrName>
                                        </p:attrNameLst>
                                      </p:cBhvr>
                                      <p:to>
                                        <p:strVal val="visible"/>
                                      </p:to>
                                    </p:set>
                                    <p:anim calcmode="lin" valueType="num">
                                      <p:cBhvr additive="base">
                                        <p:cTn id="53" dur="500" fill="hold"/>
                                        <p:tgtEl>
                                          <p:spTgt spid="4">
                                            <p:graphicEl>
                                              <a:dgm id="{8C57DDC1-01FE-4D48-A738-322FA909D136}"/>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8C57DDC1-01FE-4D48-A738-322FA909D136}"/>
                                            </p:graphicEl>
                                          </p:spTgt>
                                        </p:tgtEl>
                                        <p:attrNameLst>
                                          <p:attrName>ppt_y</p:attrName>
                                        </p:attrNameLst>
                                      </p:cBhvr>
                                      <p:tavLst>
                                        <p:tav tm="0">
                                          <p:val>
                                            <p:strVal val="1+#ppt_h/2"/>
                                          </p:val>
                                        </p:tav>
                                        <p:tav tm="100000">
                                          <p:val>
                                            <p:strVal val="#ppt_y"/>
                                          </p:val>
                                        </p:tav>
                                      </p:tavLst>
                                    </p:anim>
                                  </p:childTnLst>
                                </p:cTn>
                              </p:par>
                            </p:childTnLst>
                          </p:cTn>
                        </p:par>
                        <p:par>
                          <p:cTn id="55" fill="hold">
                            <p:stCondLst>
                              <p:cond delay="1500"/>
                            </p:stCondLst>
                            <p:childTnLst>
                              <p:par>
                                <p:cTn id="56" presetID="2" presetClass="entr" presetSubtype="4" fill="hold" grpId="0" nodeType="afterEffect">
                                  <p:stCondLst>
                                    <p:cond delay="0"/>
                                  </p:stCondLst>
                                  <p:childTnLst>
                                    <p:set>
                                      <p:cBhvr>
                                        <p:cTn id="57" dur="1" fill="hold">
                                          <p:stCondLst>
                                            <p:cond delay="0"/>
                                          </p:stCondLst>
                                        </p:cTn>
                                        <p:tgtEl>
                                          <p:spTgt spid="4">
                                            <p:graphicEl>
                                              <a:dgm id="{E3382039-6DB4-4E75-8850-E8AB8CC8CEAF}"/>
                                            </p:graphicEl>
                                          </p:spTgt>
                                        </p:tgtEl>
                                        <p:attrNameLst>
                                          <p:attrName>style.visibility</p:attrName>
                                        </p:attrNameLst>
                                      </p:cBhvr>
                                      <p:to>
                                        <p:strVal val="visible"/>
                                      </p:to>
                                    </p:set>
                                    <p:anim calcmode="lin" valueType="num">
                                      <p:cBhvr additive="base">
                                        <p:cTn id="58" dur="500" fill="hold"/>
                                        <p:tgtEl>
                                          <p:spTgt spid="4">
                                            <p:graphicEl>
                                              <a:dgm id="{E3382039-6DB4-4E75-8850-E8AB8CC8CEAF}"/>
                                            </p:graphicEl>
                                          </p:spTgt>
                                        </p:tgtEl>
                                        <p:attrNameLst>
                                          <p:attrName>ppt_x</p:attrName>
                                        </p:attrNameLst>
                                      </p:cBhvr>
                                      <p:tavLst>
                                        <p:tav tm="0">
                                          <p:val>
                                            <p:strVal val="#ppt_x"/>
                                          </p:val>
                                        </p:tav>
                                        <p:tav tm="100000">
                                          <p:val>
                                            <p:strVal val="#ppt_x"/>
                                          </p:val>
                                        </p:tav>
                                      </p:tavLst>
                                    </p:anim>
                                    <p:anim calcmode="lin" valueType="num">
                                      <p:cBhvr additive="base">
                                        <p:cTn id="59" dur="500" fill="hold"/>
                                        <p:tgtEl>
                                          <p:spTgt spid="4">
                                            <p:graphicEl>
                                              <a:dgm id="{E3382039-6DB4-4E75-8850-E8AB8CC8CEA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971800"/>
            <a:ext cx="7772400" cy="1362075"/>
          </a:xfrm>
        </p:spPr>
        <p:txBody>
          <a:bodyPr/>
          <a:lstStyle/>
          <a:p>
            <a:pPr algn="ctr"/>
            <a:r>
              <a:rPr lang="en-US" dirty="0" smtClean="0"/>
              <a:t>What is csla.net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533400" y="-381000"/>
            <a:ext cx="10301288" cy="2516188"/>
            <a:chOff x="-554038" y="733425"/>
            <a:chExt cx="10301288" cy="2516188"/>
          </a:xfrm>
        </p:grpSpPr>
        <p:pic>
          <p:nvPicPr>
            <p:cNvPr id="19460" name="Rectangle 5122"/>
            <p:cNvPicPr>
              <a:picLocks noChangeAspect="1" noChangeArrowheads="1"/>
            </p:cNvPicPr>
            <p:nvPr/>
          </p:nvPicPr>
          <p:blipFill>
            <a:blip r:embed="rId3"/>
            <a:srcRect/>
            <a:stretch>
              <a:fillRect/>
            </a:stretch>
          </p:blipFill>
          <p:spPr bwMode="auto">
            <a:xfrm>
              <a:off x="-554038" y="733425"/>
              <a:ext cx="10301288" cy="2516188"/>
            </a:xfrm>
            <a:prstGeom prst="rect">
              <a:avLst/>
            </a:prstGeom>
            <a:noFill/>
            <a:ln w="9525">
              <a:noFill/>
              <a:miter lim="800000"/>
              <a:headEnd/>
              <a:tailEnd/>
            </a:ln>
          </p:spPr>
        </p:pic>
        <p:sp>
          <p:nvSpPr>
            <p:cNvPr id="274437" name="Rectangle 274436"/>
            <p:cNvSpPr>
              <a:spLocks noChangeArrowheads="1"/>
            </p:cNvSpPr>
            <p:nvPr/>
          </p:nvSpPr>
          <p:spPr bwMode="auto">
            <a:xfrm>
              <a:off x="2895600" y="1535871"/>
              <a:ext cx="6019800" cy="978729"/>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A business object </a:t>
              </a:r>
              <a:r>
                <a:rPr lang="en-US" sz="3600" i="1" u="sng" dirty="0" smtClean="0">
                  <a:solidFill>
                    <a:schemeClr val="bg2"/>
                  </a:solidFill>
                  <a:effectLst>
                    <a:outerShdw blurRad="38100" dist="38100" dir="2700000" algn="tl">
                      <a:srgbClr val="C0C0C0"/>
                    </a:outerShdw>
                  </a:effectLst>
                  <a:latin typeface="Trebuchet MS" pitchFamily="34" charset="0"/>
                  <a:cs typeface="+mn-cs"/>
                </a:rPr>
                <a:t>framework</a:t>
              </a:r>
              <a:r>
                <a:rPr lang="en-US" sz="3600" i="1" dirty="0" smtClean="0">
                  <a:solidFill>
                    <a:schemeClr val="bg2"/>
                  </a:solidFill>
                  <a:effectLst>
                    <a:outerShdw blurRad="38100" dist="38100" dir="2700000" algn="tl">
                      <a:srgbClr val="C0C0C0"/>
                    </a:outerShdw>
                  </a:effectLst>
                  <a:latin typeface="Trebuchet MS" pitchFamily="34" charset="0"/>
                  <a:cs typeface="+mn-cs"/>
                </a:rPr>
                <a:t>.</a:t>
              </a:r>
              <a:endParaRPr lang="en-US" dirty="0">
                <a:latin typeface="Arial" pitchFamily="34" charset="0"/>
                <a:cs typeface="+mn-cs"/>
              </a:endParaRPr>
            </a:p>
          </p:txBody>
        </p:sp>
        <p:pic>
          <p:nvPicPr>
            <p:cNvPr id="2050" name="Picture 2"/>
            <p:cNvPicPr>
              <a:picLocks noChangeAspect="1" noChangeArrowheads="1"/>
            </p:cNvPicPr>
            <p:nvPr/>
          </p:nvPicPr>
          <p:blipFill>
            <a:blip r:embed="rId4"/>
            <a:srcRect/>
            <a:stretch>
              <a:fillRect/>
            </a:stretch>
          </p:blipFill>
          <p:spPr bwMode="auto">
            <a:xfrm>
              <a:off x="533400" y="1676400"/>
              <a:ext cx="2295525" cy="666750"/>
            </a:xfrm>
            <a:prstGeom prst="rect">
              <a:avLst/>
            </a:prstGeom>
            <a:noFill/>
            <a:ln w="9525">
              <a:noFill/>
              <a:miter lim="800000"/>
              <a:headEnd/>
              <a:tailEnd/>
            </a:ln>
            <a:effectLst/>
          </p:spPr>
        </p:pic>
      </p:grpSp>
      <p:sp>
        <p:nvSpPr>
          <p:cNvPr id="12" name="Rounded Rectangle 11"/>
          <p:cNvSpPr/>
          <p:nvPr/>
        </p:nvSpPr>
        <p:spPr bwMode="auto">
          <a:xfrm>
            <a:off x="392652" y="1905000"/>
            <a:ext cx="990600" cy="762000"/>
          </a:xfrm>
          <a:prstGeom prst="round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8100000" scaled="1"/>
            <a:tileRect/>
          </a:gra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solidFill>
                  <a:schemeClr val="bg1"/>
                </a:solidFill>
                <a:effectLst/>
                <a:latin typeface="Tahoma" pitchFamily="34" charset="0"/>
              </a:rPr>
              <a:t>C</a:t>
            </a:r>
          </a:p>
        </p:txBody>
      </p:sp>
      <p:sp>
        <p:nvSpPr>
          <p:cNvPr id="13" name="Rounded Rectangle 12"/>
          <p:cNvSpPr/>
          <p:nvPr/>
        </p:nvSpPr>
        <p:spPr bwMode="auto">
          <a:xfrm>
            <a:off x="392652" y="3048000"/>
            <a:ext cx="990600" cy="762000"/>
          </a:xfrm>
          <a:prstGeom prst="roundRect">
            <a:avLst/>
          </a:prstGeom>
          <a:solidFill>
            <a:srgbClr val="00B05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S</a:t>
            </a:r>
            <a:endParaRPr kumimoji="0" lang="en-US" sz="3600" b="0" i="0" u="none" strike="noStrike" cap="none" normalizeH="0" baseline="0" dirty="0" smtClean="0">
              <a:solidFill>
                <a:schemeClr val="bg1"/>
              </a:solidFill>
              <a:effectLst/>
              <a:latin typeface="Tahoma" pitchFamily="34" charset="0"/>
            </a:endParaRPr>
          </a:p>
        </p:txBody>
      </p:sp>
      <p:sp>
        <p:nvSpPr>
          <p:cNvPr id="14" name="Rounded Rectangle 13"/>
          <p:cNvSpPr/>
          <p:nvPr/>
        </p:nvSpPr>
        <p:spPr bwMode="auto">
          <a:xfrm>
            <a:off x="392652" y="4191000"/>
            <a:ext cx="990600" cy="762000"/>
          </a:xfrm>
          <a:prstGeom prst="roundRect">
            <a:avLst/>
          </a:prstGeom>
          <a:solidFill>
            <a:srgbClr val="0070C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L</a:t>
            </a:r>
            <a:endParaRPr kumimoji="0" lang="en-US" sz="3600" b="0" i="0" u="none" strike="noStrike" cap="none" normalizeH="0" baseline="0" dirty="0" smtClean="0">
              <a:solidFill>
                <a:schemeClr val="bg1"/>
              </a:solidFill>
              <a:effectLst/>
              <a:latin typeface="Tahoma" pitchFamily="34" charset="0"/>
            </a:endParaRPr>
          </a:p>
        </p:txBody>
      </p:sp>
      <p:sp>
        <p:nvSpPr>
          <p:cNvPr id="15" name="Rounded Rectangle 14"/>
          <p:cNvSpPr/>
          <p:nvPr/>
        </p:nvSpPr>
        <p:spPr bwMode="auto">
          <a:xfrm>
            <a:off x="392652" y="5257800"/>
            <a:ext cx="990600" cy="7620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A</a:t>
            </a:r>
            <a:endParaRPr kumimoji="0" lang="en-US" sz="3600" b="0" i="0" u="none" strike="noStrike" cap="none" normalizeH="0" baseline="0" dirty="0" smtClean="0">
              <a:solidFill>
                <a:schemeClr val="bg1"/>
              </a:solidFill>
              <a:effectLst/>
              <a:latin typeface="Tahoma" pitchFamily="34" charset="0"/>
            </a:endParaRPr>
          </a:p>
        </p:txBody>
      </p:sp>
      <p:sp>
        <p:nvSpPr>
          <p:cNvPr id="16" name="Rounded Rectangle 15"/>
          <p:cNvSpPr/>
          <p:nvPr/>
        </p:nvSpPr>
        <p:spPr bwMode="auto">
          <a:xfrm>
            <a:off x="1676400" y="1905000"/>
            <a:ext cx="7162800" cy="762000"/>
          </a:xfrm>
          <a:prstGeom prst="round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8100000" scaled="1"/>
            <a:tileRect/>
          </a:gra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Component</a:t>
            </a:r>
            <a:endParaRPr kumimoji="0" lang="en-US" sz="3600" b="0" i="0" u="none" strike="noStrike" cap="none" normalizeH="0" baseline="0" dirty="0" smtClean="0">
              <a:solidFill>
                <a:schemeClr val="bg1"/>
              </a:solidFill>
              <a:effectLst/>
              <a:latin typeface="Tahoma" pitchFamily="34" charset="0"/>
            </a:endParaRPr>
          </a:p>
        </p:txBody>
      </p:sp>
      <p:sp>
        <p:nvSpPr>
          <p:cNvPr id="17" name="Rounded Rectangle 16"/>
          <p:cNvSpPr/>
          <p:nvPr/>
        </p:nvSpPr>
        <p:spPr bwMode="auto">
          <a:xfrm>
            <a:off x="1676400" y="3048000"/>
            <a:ext cx="7162800" cy="762000"/>
          </a:xfrm>
          <a:prstGeom prst="roundRect">
            <a:avLst/>
          </a:prstGeom>
          <a:solidFill>
            <a:srgbClr val="00B05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solidFill>
                  <a:schemeClr val="bg1"/>
                </a:solidFill>
                <a:effectLst/>
                <a:latin typeface="Tahoma" pitchFamily="34" charset="0"/>
              </a:rPr>
              <a:t>Scalable</a:t>
            </a:r>
          </a:p>
        </p:txBody>
      </p:sp>
      <p:sp>
        <p:nvSpPr>
          <p:cNvPr id="18" name="Rounded Rectangle 17"/>
          <p:cNvSpPr/>
          <p:nvPr/>
        </p:nvSpPr>
        <p:spPr bwMode="auto">
          <a:xfrm>
            <a:off x="1676400" y="4191000"/>
            <a:ext cx="7162800" cy="762000"/>
          </a:xfrm>
          <a:prstGeom prst="roundRect">
            <a:avLst/>
          </a:prstGeom>
          <a:solidFill>
            <a:srgbClr val="0070C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Logical</a:t>
            </a:r>
            <a:endParaRPr kumimoji="0" lang="en-US" sz="3600" b="0" i="0" u="none" strike="noStrike" cap="none" normalizeH="0" baseline="0" dirty="0" smtClean="0">
              <a:solidFill>
                <a:schemeClr val="bg1"/>
              </a:solidFill>
              <a:effectLst/>
              <a:latin typeface="Tahoma" pitchFamily="34" charset="0"/>
            </a:endParaRPr>
          </a:p>
        </p:txBody>
      </p:sp>
      <p:sp>
        <p:nvSpPr>
          <p:cNvPr id="19" name="Rounded Rectangle 18"/>
          <p:cNvSpPr/>
          <p:nvPr/>
        </p:nvSpPr>
        <p:spPr bwMode="auto">
          <a:xfrm>
            <a:off x="1676400" y="5257800"/>
            <a:ext cx="7162800" cy="7620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Architecture</a:t>
            </a:r>
            <a:endParaRPr kumimoji="0" lang="en-US" sz="3600" b="0" i="0" u="none" strike="noStrike" cap="none" normalizeH="0" baseline="0" dirty="0" smtClean="0">
              <a:solidFill>
                <a:schemeClr val="bg1"/>
              </a:solidFill>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1000" fill="hold"/>
                                        <p:tgtEl>
                                          <p:spTgt spid="16"/>
                                        </p:tgtEl>
                                        <p:attrNameLst>
                                          <p:attrName>ppt_x</p:attrName>
                                        </p:attrNameLst>
                                      </p:cBhvr>
                                      <p:tavLst>
                                        <p:tav tm="0">
                                          <p:val>
                                            <p:strVal val="#ppt_x"/>
                                          </p:val>
                                        </p:tav>
                                        <p:tav tm="100000">
                                          <p:val>
                                            <p:strVal val="#ppt_x"/>
                                          </p:val>
                                        </p:tav>
                                      </p:tavLst>
                                    </p:anim>
                                    <p:anim calcmode="lin" valueType="num">
                                      <p:cBhvr additive="base">
                                        <p:cTn id="8" dur="1000" fill="hold"/>
                                        <p:tgtEl>
                                          <p:spTgt spid="1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1000" fill="hold"/>
                                        <p:tgtEl>
                                          <p:spTgt spid="12"/>
                                        </p:tgtEl>
                                        <p:attrNameLst>
                                          <p:attrName>ppt_x</p:attrName>
                                        </p:attrNameLst>
                                      </p:cBhvr>
                                      <p:tavLst>
                                        <p:tav tm="0">
                                          <p:val>
                                            <p:strVal val="#ppt_x"/>
                                          </p:val>
                                        </p:tav>
                                        <p:tav tm="100000">
                                          <p:val>
                                            <p:strVal val="#ppt_x"/>
                                          </p:val>
                                        </p:tav>
                                      </p:tavLst>
                                    </p:anim>
                                    <p:anim calcmode="lin" valueType="num">
                                      <p:cBhvr additive="base">
                                        <p:cTn id="12" dur="1000" fill="hold"/>
                                        <p:tgtEl>
                                          <p:spTgt spid="12"/>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 calcmode="lin" valueType="num">
                                      <p:cBhvr additive="base">
                                        <p:cTn id="16" dur="1000" fill="hold"/>
                                        <p:tgtEl>
                                          <p:spTgt spid="13"/>
                                        </p:tgtEl>
                                        <p:attrNameLst>
                                          <p:attrName>ppt_x</p:attrName>
                                        </p:attrNameLst>
                                      </p:cBhvr>
                                      <p:tavLst>
                                        <p:tav tm="0">
                                          <p:val>
                                            <p:strVal val="#ppt_x"/>
                                          </p:val>
                                        </p:tav>
                                        <p:tav tm="100000">
                                          <p:val>
                                            <p:strVal val="#ppt_x"/>
                                          </p:val>
                                        </p:tav>
                                      </p:tavLst>
                                    </p:anim>
                                    <p:anim calcmode="lin" valueType="num">
                                      <p:cBhvr additive="base">
                                        <p:cTn id="17" dur="1000" fill="hold"/>
                                        <p:tgtEl>
                                          <p:spTgt spid="13"/>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 calcmode="lin" valueType="num">
                                      <p:cBhvr additive="base">
                                        <p:cTn id="20" dur="1000" fill="hold"/>
                                        <p:tgtEl>
                                          <p:spTgt spid="17"/>
                                        </p:tgtEl>
                                        <p:attrNameLst>
                                          <p:attrName>ppt_x</p:attrName>
                                        </p:attrNameLst>
                                      </p:cBhvr>
                                      <p:tavLst>
                                        <p:tav tm="0">
                                          <p:val>
                                            <p:strVal val="#ppt_x"/>
                                          </p:val>
                                        </p:tav>
                                        <p:tav tm="100000">
                                          <p:val>
                                            <p:strVal val="#ppt_x"/>
                                          </p:val>
                                        </p:tav>
                                      </p:tavLst>
                                    </p:anim>
                                    <p:anim calcmode="lin" valueType="num">
                                      <p:cBhvr additive="base">
                                        <p:cTn id="21" dur="1000" fill="hold"/>
                                        <p:tgtEl>
                                          <p:spTgt spid="17"/>
                                        </p:tgtEl>
                                        <p:attrNameLst>
                                          <p:attrName>ppt_y</p:attrName>
                                        </p:attrNameLst>
                                      </p:cBhvr>
                                      <p:tavLst>
                                        <p:tav tm="0">
                                          <p:val>
                                            <p:strVal val="1+#ppt_h/2"/>
                                          </p:val>
                                        </p:tav>
                                        <p:tav tm="100000">
                                          <p:val>
                                            <p:strVal val="#ppt_y"/>
                                          </p:val>
                                        </p:tav>
                                      </p:tavLst>
                                    </p:anim>
                                  </p:childTnLst>
                                </p:cTn>
                              </p:par>
                            </p:childTnLst>
                          </p:cTn>
                        </p:par>
                        <p:par>
                          <p:cTn id="22" fill="hold">
                            <p:stCondLst>
                              <p:cond delay="2000"/>
                            </p:stCondLst>
                            <p:childTnLst>
                              <p:par>
                                <p:cTn id="23" presetID="2" presetClass="entr" presetSubtype="4" fill="hold" grpId="0" nodeType="after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1000" fill="hold"/>
                                        <p:tgtEl>
                                          <p:spTgt spid="14"/>
                                        </p:tgtEl>
                                        <p:attrNameLst>
                                          <p:attrName>ppt_x</p:attrName>
                                        </p:attrNameLst>
                                      </p:cBhvr>
                                      <p:tavLst>
                                        <p:tav tm="0">
                                          <p:val>
                                            <p:strVal val="#ppt_x"/>
                                          </p:val>
                                        </p:tav>
                                        <p:tav tm="100000">
                                          <p:val>
                                            <p:strVal val="#ppt_x"/>
                                          </p:val>
                                        </p:tav>
                                      </p:tavLst>
                                    </p:anim>
                                    <p:anim calcmode="lin" valueType="num">
                                      <p:cBhvr additive="base">
                                        <p:cTn id="26" dur="10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additive="base">
                                        <p:cTn id="29" dur="1000" fill="hold"/>
                                        <p:tgtEl>
                                          <p:spTgt spid="18"/>
                                        </p:tgtEl>
                                        <p:attrNameLst>
                                          <p:attrName>ppt_x</p:attrName>
                                        </p:attrNameLst>
                                      </p:cBhvr>
                                      <p:tavLst>
                                        <p:tav tm="0">
                                          <p:val>
                                            <p:strVal val="#ppt_x"/>
                                          </p:val>
                                        </p:tav>
                                        <p:tav tm="100000">
                                          <p:val>
                                            <p:strVal val="#ppt_x"/>
                                          </p:val>
                                        </p:tav>
                                      </p:tavLst>
                                    </p:anim>
                                    <p:anim calcmode="lin" valueType="num">
                                      <p:cBhvr additive="base">
                                        <p:cTn id="30" dur="1000" fill="hold"/>
                                        <p:tgtEl>
                                          <p:spTgt spid="18"/>
                                        </p:tgtEl>
                                        <p:attrNameLst>
                                          <p:attrName>ppt_y</p:attrName>
                                        </p:attrNameLst>
                                      </p:cBhvr>
                                      <p:tavLst>
                                        <p:tav tm="0">
                                          <p:val>
                                            <p:strVal val="1+#ppt_h/2"/>
                                          </p:val>
                                        </p:tav>
                                        <p:tav tm="100000">
                                          <p:val>
                                            <p:strVal val="#ppt_y"/>
                                          </p:val>
                                        </p:tav>
                                      </p:tavLst>
                                    </p:anim>
                                  </p:childTnLst>
                                </p:cTn>
                              </p:par>
                            </p:childTnLst>
                          </p:cTn>
                        </p:par>
                        <p:par>
                          <p:cTn id="31" fill="hold">
                            <p:stCondLst>
                              <p:cond delay="3000"/>
                            </p:stCondLst>
                            <p:childTnLst>
                              <p:par>
                                <p:cTn id="32" presetID="2" presetClass="entr" presetSubtype="4" fill="hold" grpId="0" nodeType="after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additive="base">
                                        <p:cTn id="34" dur="1000" fill="hold"/>
                                        <p:tgtEl>
                                          <p:spTgt spid="15"/>
                                        </p:tgtEl>
                                        <p:attrNameLst>
                                          <p:attrName>ppt_x</p:attrName>
                                        </p:attrNameLst>
                                      </p:cBhvr>
                                      <p:tavLst>
                                        <p:tav tm="0">
                                          <p:val>
                                            <p:strVal val="#ppt_x"/>
                                          </p:val>
                                        </p:tav>
                                        <p:tav tm="100000">
                                          <p:val>
                                            <p:strVal val="#ppt_x"/>
                                          </p:val>
                                        </p:tav>
                                      </p:tavLst>
                                    </p:anim>
                                    <p:anim calcmode="lin" valueType="num">
                                      <p:cBhvr additive="base">
                                        <p:cTn id="35" dur="1000" fill="hold"/>
                                        <p:tgtEl>
                                          <p:spTgt spid="15"/>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9"/>
                                        </p:tgtEl>
                                        <p:attrNameLst>
                                          <p:attrName>style.visibility</p:attrName>
                                        </p:attrNameLst>
                                      </p:cBhvr>
                                      <p:to>
                                        <p:strVal val="visible"/>
                                      </p:to>
                                    </p:set>
                                    <p:anim calcmode="lin" valueType="num">
                                      <p:cBhvr additive="base">
                                        <p:cTn id="38" dur="1000" fill="hold"/>
                                        <p:tgtEl>
                                          <p:spTgt spid="19"/>
                                        </p:tgtEl>
                                        <p:attrNameLst>
                                          <p:attrName>ppt_x</p:attrName>
                                        </p:attrNameLst>
                                      </p:cBhvr>
                                      <p:tavLst>
                                        <p:tav tm="0">
                                          <p:val>
                                            <p:strVal val="#ppt_x"/>
                                          </p:val>
                                        </p:tav>
                                        <p:tav tm="100000">
                                          <p:val>
                                            <p:strVal val="#ppt_x"/>
                                          </p:val>
                                        </p:tav>
                                      </p:tavLst>
                                    </p:anim>
                                    <p:anim calcmode="lin" valueType="num">
                                      <p:cBhvr additive="base">
                                        <p:cTn id="39" dur="10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xit" presetSubtype="4" fill="hold" grpId="1" nodeType="clickEffect">
                                  <p:stCondLst>
                                    <p:cond delay="0"/>
                                  </p:stCondLst>
                                  <p:childTnLst>
                                    <p:anim calcmode="lin" valueType="num">
                                      <p:cBhvr additive="base">
                                        <p:cTn id="43" dur="500"/>
                                        <p:tgtEl>
                                          <p:spTgt spid="16"/>
                                        </p:tgtEl>
                                        <p:attrNameLst>
                                          <p:attrName>ppt_x</p:attrName>
                                        </p:attrNameLst>
                                      </p:cBhvr>
                                      <p:tavLst>
                                        <p:tav tm="0">
                                          <p:val>
                                            <p:strVal val="ppt_x"/>
                                          </p:val>
                                        </p:tav>
                                        <p:tav tm="100000">
                                          <p:val>
                                            <p:strVal val="ppt_x"/>
                                          </p:val>
                                        </p:tav>
                                      </p:tavLst>
                                    </p:anim>
                                    <p:anim calcmode="lin" valueType="num">
                                      <p:cBhvr additive="base">
                                        <p:cTn id="44" dur="500"/>
                                        <p:tgtEl>
                                          <p:spTgt spid="16"/>
                                        </p:tgtEl>
                                        <p:attrNameLst>
                                          <p:attrName>ppt_y</p:attrName>
                                        </p:attrNameLst>
                                      </p:cBhvr>
                                      <p:tavLst>
                                        <p:tav tm="0">
                                          <p:val>
                                            <p:strVal val="ppt_y"/>
                                          </p:val>
                                        </p:tav>
                                        <p:tav tm="100000">
                                          <p:val>
                                            <p:strVal val="1+ppt_h/2"/>
                                          </p:val>
                                        </p:tav>
                                      </p:tavLst>
                                    </p:anim>
                                    <p:set>
                                      <p:cBhvr>
                                        <p:cTn id="45" dur="1" fill="hold">
                                          <p:stCondLst>
                                            <p:cond delay="499"/>
                                          </p:stCondLst>
                                        </p:cTn>
                                        <p:tgtEl>
                                          <p:spTgt spid="16"/>
                                        </p:tgtEl>
                                        <p:attrNameLst>
                                          <p:attrName>style.visibility</p:attrName>
                                        </p:attrNameLst>
                                      </p:cBhvr>
                                      <p:to>
                                        <p:strVal val="hidden"/>
                                      </p:to>
                                    </p:set>
                                  </p:childTnLst>
                                </p:cTn>
                              </p:par>
                              <p:par>
                                <p:cTn id="46" presetID="2" presetClass="exit" presetSubtype="4" fill="hold" grpId="1" nodeType="withEffect">
                                  <p:stCondLst>
                                    <p:cond delay="0"/>
                                  </p:stCondLst>
                                  <p:childTnLst>
                                    <p:anim calcmode="lin" valueType="num">
                                      <p:cBhvr additive="base">
                                        <p:cTn id="47" dur="500"/>
                                        <p:tgtEl>
                                          <p:spTgt spid="12"/>
                                        </p:tgtEl>
                                        <p:attrNameLst>
                                          <p:attrName>ppt_x</p:attrName>
                                        </p:attrNameLst>
                                      </p:cBhvr>
                                      <p:tavLst>
                                        <p:tav tm="0">
                                          <p:val>
                                            <p:strVal val="ppt_x"/>
                                          </p:val>
                                        </p:tav>
                                        <p:tav tm="100000">
                                          <p:val>
                                            <p:strVal val="ppt_x"/>
                                          </p:val>
                                        </p:tav>
                                      </p:tavLst>
                                    </p:anim>
                                    <p:anim calcmode="lin" valueType="num">
                                      <p:cBhvr additive="base">
                                        <p:cTn id="48" dur="500"/>
                                        <p:tgtEl>
                                          <p:spTgt spid="12"/>
                                        </p:tgtEl>
                                        <p:attrNameLst>
                                          <p:attrName>ppt_y</p:attrName>
                                        </p:attrNameLst>
                                      </p:cBhvr>
                                      <p:tavLst>
                                        <p:tav tm="0">
                                          <p:val>
                                            <p:strVal val="ppt_y"/>
                                          </p:val>
                                        </p:tav>
                                        <p:tav tm="100000">
                                          <p:val>
                                            <p:strVal val="1+ppt_h/2"/>
                                          </p:val>
                                        </p:tav>
                                      </p:tavLst>
                                    </p:anim>
                                    <p:set>
                                      <p:cBhvr>
                                        <p:cTn id="49" dur="1" fill="hold">
                                          <p:stCondLst>
                                            <p:cond delay="499"/>
                                          </p:stCondLst>
                                        </p:cTn>
                                        <p:tgtEl>
                                          <p:spTgt spid="12"/>
                                        </p:tgtEl>
                                        <p:attrNameLst>
                                          <p:attrName>style.visibility</p:attrName>
                                        </p:attrNameLst>
                                      </p:cBhvr>
                                      <p:to>
                                        <p:strVal val="hidden"/>
                                      </p:to>
                                    </p:set>
                                  </p:childTnLst>
                                </p:cTn>
                              </p:par>
                              <p:par>
                                <p:cTn id="50" presetID="2" presetClass="exit" presetSubtype="4" fill="hold" grpId="1" nodeType="withEffect">
                                  <p:stCondLst>
                                    <p:cond delay="0"/>
                                  </p:stCondLst>
                                  <p:childTnLst>
                                    <p:anim calcmode="lin" valueType="num">
                                      <p:cBhvr additive="base">
                                        <p:cTn id="51" dur="500"/>
                                        <p:tgtEl>
                                          <p:spTgt spid="13"/>
                                        </p:tgtEl>
                                        <p:attrNameLst>
                                          <p:attrName>ppt_x</p:attrName>
                                        </p:attrNameLst>
                                      </p:cBhvr>
                                      <p:tavLst>
                                        <p:tav tm="0">
                                          <p:val>
                                            <p:strVal val="ppt_x"/>
                                          </p:val>
                                        </p:tav>
                                        <p:tav tm="100000">
                                          <p:val>
                                            <p:strVal val="ppt_x"/>
                                          </p:val>
                                        </p:tav>
                                      </p:tavLst>
                                    </p:anim>
                                    <p:anim calcmode="lin" valueType="num">
                                      <p:cBhvr additive="base">
                                        <p:cTn id="52" dur="500"/>
                                        <p:tgtEl>
                                          <p:spTgt spid="13"/>
                                        </p:tgtEl>
                                        <p:attrNameLst>
                                          <p:attrName>ppt_y</p:attrName>
                                        </p:attrNameLst>
                                      </p:cBhvr>
                                      <p:tavLst>
                                        <p:tav tm="0">
                                          <p:val>
                                            <p:strVal val="ppt_y"/>
                                          </p:val>
                                        </p:tav>
                                        <p:tav tm="100000">
                                          <p:val>
                                            <p:strVal val="1+ppt_h/2"/>
                                          </p:val>
                                        </p:tav>
                                      </p:tavLst>
                                    </p:anim>
                                    <p:set>
                                      <p:cBhvr>
                                        <p:cTn id="53" dur="1" fill="hold">
                                          <p:stCondLst>
                                            <p:cond delay="499"/>
                                          </p:stCondLst>
                                        </p:cTn>
                                        <p:tgtEl>
                                          <p:spTgt spid="13"/>
                                        </p:tgtEl>
                                        <p:attrNameLst>
                                          <p:attrName>style.visibility</p:attrName>
                                        </p:attrNameLst>
                                      </p:cBhvr>
                                      <p:to>
                                        <p:strVal val="hidden"/>
                                      </p:to>
                                    </p:set>
                                  </p:childTnLst>
                                </p:cTn>
                              </p:par>
                              <p:par>
                                <p:cTn id="54" presetID="2" presetClass="exit" presetSubtype="4" fill="hold" grpId="1" nodeType="withEffect">
                                  <p:stCondLst>
                                    <p:cond delay="0"/>
                                  </p:stCondLst>
                                  <p:childTnLst>
                                    <p:anim calcmode="lin" valueType="num">
                                      <p:cBhvr additive="base">
                                        <p:cTn id="55" dur="500"/>
                                        <p:tgtEl>
                                          <p:spTgt spid="17"/>
                                        </p:tgtEl>
                                        <p:attrNameLst>
                                          <p:attrName>ppt_x</p:attrName>
                                        </p:attrNameLst>
                                      </p:cBhvr>
                                      <p:tavLst>
                                        <p:tav tm="0">
                                          <p:val>
                                            <p:strVal val="ppt_x"/>
                                          </p:val>
                                        </p:tav>
                                        <p:tav tm="100000">
                                          <p:val>
                                            <p:strVal val="ppt_x"/>
                                          </p:val>
                                        </p:tav>
                                      </p:tavLst>
                                    </p:anim>
                                    <p:anim calcmode="lin" valueType="num">
                                      <p:cBhvr additive="base">
                                        <p:cTn id="56" dur="500"/>
                                        <p:tgtEl>
                                          <p:spTgt spid="17"/>
                                        </p:tgtEl>
                                        <p:attrNameLst>
                                          <p:attrName>ppt_y</p:attrName>
                                        </p:attrNameLst>
                                      </p:cBhvr>
                                      <p:tavLst>
                                        <p:tav tm="0">
                                          <p:val>
                                            <p:strVal val="ppt_y"/>
                                          </p:val>
                                        </p:tav>
                                        <p:tav tm="100000">
                                          <p:val>
                                            <p:strVal val="1+ppt_h/2"/>
                                          </p:val>
                                        </p:tav>
                                      </p:tavLst>
                                    </p:anim>
                                    <p:set>
                                      <p:cBhvr>
                                        <p:cTn id="57" dur="1" fill="hold">
                                          <p:stCondLst>
                                            <p:cond delay="499"/>
                                          </p:stCondLst>
                                        </p:cTn>
                                        <p:tgtEl>
                                          <p:spTgt spid="17"/>
                                        </p:tgtEl>
                                        <p:attrNameLst>
                                          <p:attrName>style.visibility</p:attrName>
                                        </p:attrNameLst>
                                      </p:cBhvr>
                                      <p:to>
                                        <p:strVal val="hidden"/>
                                      </p:to>
                                    </p:set>
                                  </p:childTnLst>
                                </p:cTn>
                              </p:par>
                            </p:childTnLst>
                          </p:cTn>
                        </p:par>
                        <p:par>
                          <p:cTn id="58" fill="hold">
                            <p:stCondLst>
                              <p:cond delay="500"/>
                            </p:stCondLst>
                            <p:childTnLst>
                              <p:par>
                                <p:cTn id="59" presetID="64" presetClass="path" presetSubtype="0" accel="50000" decel="50000" fill="hold" grpId="1" nodeType="afterEffect">
                                  <p:stCondLst>
                                    <p:cond delay="0"/>
                                  </p:stCondLst>
                                  <p:childTnLst>
                                    <p:animMotion origin="layout" path="M 0 0  L 0 -0.3331  E" pathEditMode="relative" ptsTypes="">
                                      <p:cBhvr>
                                        <p:cTn id="60" dur="2000" fill="hold"/>
                                        <p:tgtEl>
                                          <p:spTgt spid="18"/>
                                        </p:tgtEl>
                                        <p:attrNameLst>
                                          <p:attrName>ppt_x</p:attrName>
                                          <p:attrName>ppt_y</p:attrName>
                                        </p:attrNameLst>
                                      </p:cBhvr>
                                    </p:animMotion>
                                  </p:childTnLst>
                                </p:cTn>
                              </p:par>
                              <p:par>
                                <p:cTn id="61" presetID="64" presetClass="path" presetSubtype="0" accel="50000" decel="50000" fill="hold" grpId="1" nodeType="withEffect">
                                  <p:stCondLst>
                                    <p:cond delay="0"/>
                                  </p:stCondLst>
                                  <p:childTnLst>
                                    <p:animMotion origin="layout" path="M 0 0  L 0 -0.3331  E" pathEditMode="relative" ptsTypes="">
                                      <p:cBhvr>
                                        <p:cTn id="62" dur="2000" fill="hold"/>
                                        <p:tgtEl>
                                          <p:spTgt spid="14"/>
                                        </p:tgtEl>
                                        <p:attrNameLst>
                                          <p:attrName>ppt_x</p:attrName>
                                          <p:attrName>ppt_y</p:attrName>
                                        </p:attrNameLst>
                                      </p:cBhvr>
                                    </p:animMotion>
                                  </p:childTnLst>
                                </p:cTn>
                              </p:par>
                              <p:par>
                                <p:cTn id="63" presetID="64" presetClass="path" presetSubtype="0" accel="50000" decel="50000" fill="hold" grpId="1" nodeType="withEffect">
                                  <p:stCondLst>
                                    <p:cond delay="0"/>
                                  </p:stCondLst>
                                  <p:childTnLst>
                                    <p:animMotion origin="layout" path="M 0 0  L 0 -0.3331  E" pathEditMode="relative" ptsTypes="">
                                      <p:cBhvr>
                                        <p:cTn id="64" dur="2000" fill="hold"/>
                                        <p:tgtEl>
                                          <p:spTgt spid="15"/>
                                        </p:tgtEl>
                                        <p:attrNameLst>
                                          <p:attrName>ppt_x</p:attrName>
                                          <p:attrName>ppt_y</p:attrName>
                                        </p:attrNameLst>
                                      </p:cBhvr>
                                    </p:animMotion>
                                  </p:childTnLst>
                                </p:cTn>
                              </p:par>
                              <p:par>
                                <p:cTn id="65" presetID="64" presetClass="path" presetSubtype="0" accel="50000" decel="50000" fill="hold" grpId="1" nodeType="withEffect">
                                  <p:stCondLst>
                                    <p:cond delay="0"/>
                                  </p:stCondLst>
                                  <p:childTnLst>
                                    <p:animMotion origin="layout" path="M 0 0  L 0 -0.3331  E" pathEditMode="relative" ptsTypes="">
                                      <p:cBhvr>
                                        <p:cTn id="66" dur="2000" fill="hold"/>
                                        <p:tgtEl>
                                          <p:spTgt spid="1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228600" y="2057400"/>
            <a:ext cx="5410200" cy="3886200"/>
          </a:xfrm>
          <a:prstGeom prst="roundRect">
            <a:avLst/>
          </a:prstGeom>
          <a:solidFill>
            <a:srgbClr val="92D05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8" name="Rounded Rectangle 7"/>
          <p:cNvSpPr/>
          <p:nvPr/>
        </p:nvSpPr>
        <p:spPr bwMode="auto">
          <a:xfrm>
            <a:off x="381000" y="2743200"/>
            <a:ext cx="5105400" cy="762000"/>
          </a:xfrm>
          <a:prstGeom prst="roundRect">
            <a:avLst/>
          </a:prstGeom>
          <a:solidFill>
            <a:srgbClr val="7030A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User Interface</a:t>
            </a:r>
            <a:endParaRPr kumimoji="0" lang="en-US" sz="3600" b="0" i="0" u="none" strike="noStrike" cap="none" normalizeH="0" baseline="0" dirty="0" smtClean="0">
              <a:solidFill>
                <a:schemeClr val="bg1"/>
              </a:solidFill>
              <a:effectLst/>
              <a:latin typeface="Tahoma" pitchFamily="34" charset="0"/>
            </a:endParaRPr>
          </a:p>
        </p:txBody>
      </p:sp>
      <p:sp>
        <p:nvSpPr>
          <p:cNvPr id="9" name="Rounded Rectangle 8"/>
          <p:cNvSpPr/>
          <p:nvPr/>
        </p:nvSpPr>
        <p:spPr bwMode="auto">
          <a:xfrm>
            <a:off x="381000" y="3733800"/>
            <a:ext cx="5105400" cy="7620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solidFill>
                  <a:schemeClr val="bg1"/>
                </a:solidFill>
                <a:effectLst/>
                <a:latin typeface="Tahoma" pitchFamily="34" charset="0"/>
              </a:rPr>
              <a:t>Objects</a:t>
            </a:r>
          </a:p>
        </p:txBody>
      </p:sp>
      <p:sp>
        <p:nvSpPr>
          <p:cNvPr id="10" name="Rounded Rectangle 9"/>
          <p:cNvSpPr/>
          <p:nvPr/>
        </p:nvSpPr>
        <p:spPr bwMode="auto">
          <a:xfrm>
            <a:off x="381000" y="4800600"/>
            <a:ext cx="5105400" cy="7620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Database</a:t>
            </a:r>
            <a:endParaRPr kumimoji="0" lang="en-US" sz="3600" b="0" i="0" u="none" strike="noStrike" cap="none" normalizeH="0" baseline="0" dirty="0" smtClean="0">
              <a:solidFill>
                <a:schemeClr val="bg1"/>
              </a:solidFill>
              <a:effectLst/>
              <a:latin typeface="Tahoma" pitchFamily="34" charset="0"/>
            </a:endParaRPr>
          </a:p>
        </p:txBody>
      </p:sp>
      <p:pic>
        <p:nvPicPr>
          <p:cNvPr id="11" name="Rectangle 5122"/>
          <p:cNvPicPr>
            <a:picLocks noChangeAspect="1" noChangeArrowheads="1"/>
          </p:cNvPicPr>
          <p:nvPr/>
        </p:nvPicPr>
        <p:blipFill>
          <a:blip r:embed="rId3"/>
          <a:srcRect/>
          <a:stretch>
            <a:fillRect/>
          </a:stretch>
        </p:blipFill>
        <p:spPr bwMode="auto">
          <a:xfrm>
            <a:off x="-533400" y="-381000"/>
            <a:ext cx="10301288" cy="2516188"/>
          </a:xfrm>
          <a:prstGeom prst="rect">
            <a:avLst/>
          </a:prstGeom>
          <a:noFill/>
          <a:ln w="9525">
            <a:noFill/>
            <a:miter lim="800000"/>
            <a:headEnd/>
            <a:tailEnd/>
          </a:ln>
        </p:spPr>
      </p:pic>
      <p:sp>
        <p:nvSpPr>
          <p:cNvPr id="12" name="Rectangle 11"/>
          <p:cNvSpPr>
            <a:spLocks noChangeArrowheads="1"/>
          </p:cNvSpPr>
          <p:nvPr/>
        </p:nvSpPr>
        <p:spPr bwMode="auto">
          <a:xfrm>
            <a:off x="1676400" y="381000"/>
            <a:ext cx="6019800" cy="978729"/>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Logical And Physical Architecture</a:t>
            </a:r>
            <a:endParaRPr lang="en-US" dirty="0">
              <a:latin typeface="Arial" pitchFamily="34" charset="0"/>
              <a:cs typeface="+mn-cs"/>
            </a:endParaRPr>
          </a:p>
        </p:txBody>
      </p:sp>
      <p:sp>
        <p:nvSpPr>
          <p:cNvPr id="13" name="TextBox 12"/>
          <p:cNvSpPr txBox="1"/>
          <p:nvPr/>
        </p:nvSpPr>
        <p:spPr>
          <a:xfrm>
            <a:off x="5791200" y="2133600"/>
            <a:ext cx="3048000" cy="2554545"/>
          </a:xfrm>
          <a:prstGeom prst="rect">
            <a:avLst/>
          </a:prstGeom>
          <a:noFill/>
        </p:spPr>
        <p:txBody>
          <a:bodyPr wrap="square" rtlCol="0">
            <a:spAutoFit/>
          </a:bodyPr>
          <a:lstStyle/>
          <a:p>
            <a:r>
              <a:rPr lang="en-US" sz="4000" dirty="0" smtClean="0"/>
              <a:t>Three logical units that make up an application. </a:t>
            </a:r>
            <a:endParaRPr lang="en-US" sz="4000" dirty="0"/>
          </a:p>
        </p:txBody>
      </p:sp>
      <p:sp>
        <p:nvSpPr>
          <p:cNvPr id="15" name="Rounded Rectangle 14"/>
          <p:cNvSpPr/>
          <p:nvPr/>
        </p:nvSpPr>
        <p:spPr bwMode="auto">
          <a:xfrm>
            <a:off x="381000" y="3733800"/>
            <a:ext cx="2590800" cy="7620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solidFill>
                  <a:schemeClr val="bg1"/>
                </a:solidFill>
                <a:effectLst/>
                <a:latin typeface="Tahoma" pitchFamily="34" charset="0"/>
              </a:rPr>
              <a:t>Objects</a:t>
            </a:r>
          </a:p>
        </p:txBody>
      </p:sp>
      <p:sp>
        <p:nvSpPr>
          <p:cNvPr id="16" name="Rounded Rectangle 15"/>
          <p:cNvSpPr/>
          <p:nvPr/>
        </p:nvSpPr>
        <p:spPr bwMode="auto">
          <a:xfrm>
            <a:off x="381000" y="4800600"/>
            <a:ext cx="2590800" cy="7620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2800" dirty="0" smtClean="0"/>
              <a:t>Database </a:t>
            </a:r>
          </a:p>
          <a:p>
            <a:pPr marL="0" marR="0" indent="0" algn="ctr" defTabSz="914400" rtl="0" eaLnBrk="1" fontAlgn="base" latinLnBrk="0" hangingPunct="1">
              <a:lnSpc>
                <a:spcPct val="100000"/>
              </a:lnSpc>
              <a:spcBef>
                <a:spcPct val="0"/>
              </a:spcBef>
              <a:spcAft>
                <a:spcPct val="0"/>
              </a:spcAft>
              <a:buClrTx/>
              <a:buSzTx/>
              <a:buFontTx/>
              <a:buNone/>
              <a:tabLst/>
            </a:pPr>
            <a:r>
              <a:rPr lang="en-US" sz="2800" dirty="0" smtClean="0"/>
              <a:t>Interaction</a:t>
            </a:r>
            <a:endParaRPr kumimoji="0" lang="en-US" sz="2800" b="0" i="0" u="none" strike="noStrike" cap="none" normalizeH="0" baseline="0" dirty="0" smtClean="0">
              <a:solidFill>
                <a:schemeClr val="bg1"/>
              </a:solidFill>
              <a:effectLst/>
              <a:latin typeface="Tahoma" pitchFamily="34" charset="0"/>
            </a:endParaRPr>
          </a:p>
        </p:txBody>
      </p:sp>
      <p:sp>
        <p:nvSpPr>
          <p:cNvPr id="18" name="Right Brace 17"/>
          <p:cNvSpPr/>
          <p:nvPr/>
        </p:nvSpPr>
        <p:spPr bwMode="auto">
          <a:xfrm>
            <a:off x="5791200" y="3581400"/>
            <a:ext cx="914400" cy="2514600"/>
          </a:xfrm>
          <a:prstGeom prst="rightBrace">
            <a:avLst/>
          </a:prstGeom>
          <a:ln>
            <a:headEnd type="none" w="med" len="med"/>
            <a:tailEnd type="none" w="med" len="med"/>
          </a:ln>
        </p:spPr>
        <p:style>
          <a:lnRef idx="2">
            <a:schemeClr val="accent5"/>
          </a:lnRef>
          <a:fillRef idx="0">
            <a:schemeClr val="accent5"/>
          </a:fillRef>
          <a:effectRef idx="1">
            <a:schemeClr val="accent5"/>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pic>
        <p:nvPicPr>
          <p:cNvPr id="20" name="Picture 2"/>
          <p:cNvPicPr>
            <a:picLocks noChangeAspect="1" noChangeArrowheads="1"/>
          </p:cNvPicPr>
          <p:nvPr/>
        </p:nvPicPr>
        <p:blipFill>
          <a:blip r:embed="rId4"/>
          <a:srcRect/>
          <a:stretch>
            <a:fillRect/>
          </a:stretch>
        </p:blipFill>
        <p:spPr bwMode="auto">
          <a:xfrm>
            <a:off x="3352800" y="4495800"/>
            <a:ext cx="2295525" cy="666750"/>
          </a:xfrm>
          <a:prstGeom prst="rect">
            <a:avLst/>
          </a:prstGeom>
          <a:noFill/>
          <a:ln w="9525">
            <a:noFill/>
            <a:miter lim="800000"/>
            <a:headEnd/>
            <a:tailEnd/>
          </a:ln>
          <a:effectLst/>
        </p:spPr>
      </p:pic>
      <p:sp>
        <p:nvSpPr>
          <p:cNvPr id="21" name="Right Brace 20"/>
          <p:cNvSpPr/>
          <p:nvPr/>
        </p:nvSpPr>
        <p:spPr bwMode="auto">
          <a:xfrm rot="10800000">
            <a:off x="2438400" y="3581400"/>
            <a:ext cx="914400" cy="2514600"/>
          </a:xfrm>
          <a:prstGeom prst="rightBrace">
            <a:avLst/>
          </a:prstGeom>
          <a:ln>
            <a:headEnd type="none" w="med" len="med"/>
            <a:tailEnd type="none" w="med" len="med"/>
          </a:ln>
        </p:spPr>
        <p:style>
          <a:lnRef idx="2">
            <a:schemeClr val="accent5"/>
          </a:lnRef>
          <a:fillRef idx="0">
            <a:schemeClr val="accent5"/>
          </a:fillRef>
          <a:effectRef idx="1">
            <a:schemeClr val="accent5"/>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accel="50000" decel="5000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1000" fill="hold"/>
                                        <p:tgtEl>
                                          <p:spTgt spid="9"/>
                                        </p:tgtEl>
                                        <p:attrNameLst>
                                          <p:attrName>ppt_x</p:attrName>
                                        </p:attrNameLst>
                                      </p:cBhvr>
                                      <p:tavLst>
                                        <p:tav tm="0">
                                          <p:val>
                                            <p:strVal val="#ppt_x"/>
                                          </p:val>
                                        </p:tav>
                                        <p:tav tm="100000">
                                          <p:val>
                                            <p:strVal val="#ppt_x"/>
                                          </p:val>
                                        </p:tav>
                                      </p:tavLst>
                                    </p:anim>
                                    <p:anim calcmode="lin" valueType="num">
                                      <p:cBhvr additive="base">
                                        <p:cTn id="12" dur="1000" fill="hold"/>
                                        <p:tgtEl>
                                          <p:spTgt spid="9"/>
                                        </p:tgtEl>
                                        <p:attrNameLst>
                                          <p:attrName>ppt_y</p:attrName>
                                        </p:attrNameLst>
                                      </p:cBhvr>
                                      <p:tavLst>
                                        <p:tav tm="0">
                                          <p:val>
                                            <p:strVal val="1+#ppt_h/2"/>
                                          </p:val>
                                        </p:tav>
                                        <p:tav tm="100000">
                                          <p:val>
                                            <p:strVal val="#ppt_y"/>
                                          </p:val>
                                        </p:tav>
                                      </p:tavLst>
                                    </p:anim>
                                  </p:childTnLst>
                                </p:cTn>
                              </p:par>
                              <p:par>
                                <p:cTn id="13" presetID="4" presetClass="entr" presetSubtype="16"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1000"/>
                                        <p:tgtEl>
                                          <p:spTgt spid="4"/>
                                        </p:tgtEl>
                                      </p:cBhvr>
                                    </p:animEffect>
                                  </p:childTnLst>
                                </p:cTn>
                              </p:par>
                              <p:par>
                                <p:cTn id="16" presetID="2" presetClass="entr" presetSubtype="2" accel="50000" decel="5000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1000" fill="hold"/>
                                        <p:tgtEl>
                                          <p:spTgt spid="10"/>
                                        </p:tgtEl>
                                        <p:attrNameLst>
                                          <p:attrName>ppt_x</p:attrName>
                                        </p:attrNameLst>
                                      </p:cBhvr>
                                      <p:tavLst>
                                        <p:tav tm="0">
                                          <p:val>
                                            <p:strVal val="1+#ppt_w/2"/>
                                          </p:val>
                                        </p:tav>
                                        <p:tav tm="100000">
                                          <p:val>
                                            <p:strVal val="#ppt_x"/>
                                          </p:val>
                                        </p:tav>
                                      </p:tavLst>
                                    </p:anim>
                                    <p:anim calcmode="lin" valueType="num">
                                      <p:cBhvr additive="base">
                                        <p:cTn id="19" dur="10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0" presetClass="path" presetSubtype="0" accel="50000" decel="50000" fill="hold" grpId="1" nodeType="clickEffect">
                                  <p:stCondLst>
                                    <p:cond delay="0"/>
                                  </p:stCondLst>
                                  <p:childTnLst>
                                    <p:animMotion origin="layout" path="M -0.00416 -0.04441 L 0.1875 -0.11103 " pathEditMode="relative" rAng="0" ptsTypes="AA">
                                      <p:cBhvr>
                                        <p:cTn id="23" dur="1000" fill="hold"/>
                                        <p:tgtEl>
                                          <p:spTgt spid="8"/>
                                        </p:tgtEl>
                                        <p:attrNameLst>
                                          <p:attrName>ppt_x</p:attrName>
                                          <p:attrName>ppt_y</p:attrName>
                                        </p:attrNameLst>
                                      </p:cBhvr>
                                      <p:rCtr x="96" y="-33"/>
                                    </p:animMotion>
                                  </p:childTnLst>
                                </p:cTn>
                              </p:par>
                              <p:par>
                                <p:cTn id="24" presetID="53" presetClass="exit" presetSubtype="0" fill="hold" grpId="1" nodeType="withEffect">
                                  <p:stCondLst>
                                    <p:cond delay="0"/>
                                  </p:stCondLst>
                                  <p:childTnLst>
                                    <p:anim calcmode="lin" valueType="num">
                                      <p:cBhvr>
                                        <p:cTn id="25" dur="1000"/>
                                        <p:tgtEl>
                                          <p:spTgt spid="4"/>
                                        </p:tgtEl>
                                        <p:attrNameLst>
                                          <p:attrName>ppt_w</p:attrName>
                                        </p:attrNameLst>
                                      </p:cBhvr>
                                      <p:tavLst>
                                        <p:tav tm="0">
                                          <p:val>
                                            <p:strVal val="ppt_w"/>
                                          </p:val>
                                        </p:tav>
                                        <p:tav tm="100000">
                                          <p:val>
                                            <p:fltVal val="0"/>
                                          </p:val>
                                        </p:tav>
                                      </p:tavLst>
                                    </p:anim>
                                    <p:anim calcmode="lin" valueType="num">
                                      <p:cBhvr>
                                        <p:cTn id="26" dur="1000"/>
                                        <p:tgtEl>
                                          <p:spTgt spid="4"/>
                                        </p:tgtEl>
                                        <p:attrNameLst>
                                          <p:attrName>ppt_h</p:attrName>
                                        </p:attrNameLst>
                                      </p:cBhvr>
                                      <p:tavLst>
                                        <p:tav tm="0">
                                          <p:val>
                                            <p:strVal val="ppt_h"/>
                                          </p:val>
                                        </p:tav>
                                        <p:tav tm="100000">
                                          <p:val>
                                            <p:fltVal val="0"/>
                                          </p:val>
                                        </p:tav>
                                      </p:tavLst>
                                    </p:anim>
                                    <p:animEffect transition="out" filter="fade">
                                      <p:cBhvr>
                                        <p:cTn id="27" dur="1000"/>
                                        <p:tgtEl>
                                          <p:spTgt spid="4"/>
                                        </p:tgtEl>
                                      </p:cBhvr>
                                    </p:animEffect>
                                    <p:set>
                                      <p:cBhvr>
                                        <p:cTn id="28" dur="1" fill="hold">
                                          <p:stCondLst>
                                            <p:cond delay="999"/>
                                          </p:stCondLst>
                                        </p:cTn>
                                        <p:tgtEl>
                                          <p:spTgt spid="4"/>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9"/>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10"/>
                                        </p:tgtEl>
                                        <p:attrNameLst>
                                          <p:attrName>style.visibility</p:attrName>
                                        </p:attrNameLst>
                                      </p:cBhvr>
                                      <p:to>
                                        <p:strVal val="hidden"/>
                                      </p:to>
                                    </p:set>
                                  </p:childTnLst>
                                </p:cTn>
                              </p:par>
                              <p:par>
                                <p:cTn id="33" presetID="53" presetClass="exit" presetSubtype="0" fill="hold" grpId="0" nodeType="withEffect">
                                  <p:stCondLst>
                                    <p:cond delay="0"/>
                                  </p:stCondLst>
                                  <p:childTnLst>
                                    <p:anim calcmode="lin" valueType="num">
                                      <p:cBhvr>
                                        <p:cTn id="34" dur="1000"/>
                                        <p:tgtEl>
                                          <p:spTgt spid="13"/>
                                        </p:tgtEl>
                                        <p:attrNameLst>
                                          <p:attrName>ppt_w</p:attrName>
                                        </p:attrNameLst>
                                      </p:cBhvr>
                                      <p:tavLst>
                                        <p:tav tm="0">
                                          <p:val>
                                            <p:strVal val="ppt_w"/>
                                          </p:val>
                                        </p:tav>
                                        <p:tav tm="100000">
                                          <p:val>
                                            <p:fltVal val="0"/>
                                          </p:val>
                                        </p:tav>
                                      </p:tavLst>
                                    </p:anim>
                                    <p:anim calcmode="lin" valueType="num">
                                      <p:cBhvr>
                                        <p:cTn id="35" dur="1000"/>
                                        <p:tgtEl>
                                          <p:spTgt spid="13"/>
                                        </p:tgtEl>
                                        <p:attrNameLst>
                                          <p:attrName>ppt_h</p:attrName>
                                        </p:attrNameLst>
                                      </p:cBhvr>
                                      <p:tavLst>
                                        <p:tav tm="0">
                                          <p:val>
                                            <p:strVal val="ppt_h"/>
                                          </p:val>
                                        </p:tav>
                                        <p:tav tm="100000">
                                          <p:val>
                                            <p:fltVal val="0"/>
                                          </p:val>
                                        </p:tav>
                                      </p:tavLst>
                                    </p:anim>
                                    <p:animEffect transition="out" filter="fade">
                                      <p:cBhvr>
                                        <p:cTn id="36" dur="1000"/>
                                        <p:tgtEl>
                                          <p:spTgt spid="13"/>
                                        </p:tgtEl>
                                      </p:cBhvr>
                                    </p:animEffect>
                                    <p:set>
                                      <p:cBhvr>
                                        <p:cTn id="37" dur="1" fill="hold">
                                          <p:stCondLst>
                                            <p:cond delay="999"/>
                                          </p:stCondLst>
                                        </p:cTn>
                                        <p:tgtEl>
                                          <p:spTgt spid="13"/>
                                        </p:tgtEl>
                                        <p:attrNameLst>
                                          <p:attrName>style.visibility</p:attrName>
                                        </p:attrNameLst>
                                      </p:cBhvr>
                                      <p:to>
                                        <p:strVal val="hidden"/>
                                      </p:to>
                                    </p:set>
                                  </p:childTnLst>
                                </p:cTn>
                              </p:par>
                              <p:par>
                                <p:cTn id="38" presetID="1"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childTnLst>
                                </p:cTn>
                              </p:par>
                              <p:par>
                                <p:cTn id="42" presetID="2" presetClass="entr" presetSubtype="4" fill="hold" grpId="1" nodeType="withEffect">
                                  <p:stCondLst>
                                    <p:cond delay="0"/>
                                  </p:stCondLst>
                                  <p:childTnLst>
                                    <p:set>
                                      <p:cBhvr>
                                        <p:cTn id="43" dur="1" fill="hold">
                                          <p:stCondLst>
                                            <p:cond delay="0"/>
                                          </p:stCondLst>
                                        </p:cTn>
                                        <p:tgtEl>
                                          <p:spTgt spid="18"/>
                                        </p:tgtEl>
                                        <p:attrNameLst>
                                          <p:attrName>style.visibility</p:attrName>
                                        </p:attrNameLst>
                                      </p:cBhvr>
                                      <p:to>
                                        <p:strVal val="visible"/>
                                      </p:to>
                                    </p:set>
                                    <p:anim calcmode="lin" valueType="num">
                                      <p:cBhvr additive="base">
                                        <p:cTn id="44" dur="1000" fill="hold"/>
                                        <p:tgtEl>
                                          <p:spTgt spid="18"/>
                                        </p:tgtEl>
                                        <p:attrNameLst>
                                          <p:attrName>ppt_x</p:attrName>
                                        </p:attrNameLst>
                                      </p:cBhvr>
                                      <p:tavLst>
                                        <p:tav tm="0">
                                          <p:val>
                                            <p:strVal val="#ppt_x"/>
                                          </p:val>
                                        </p:tav>
                                        <p:tav tm="100000">
                                          <p:val>
                                            <p:strVal val="#ppt_x"/>
                                          </p:val>
                                        </p:tav>
                                      </p:tavLst>
                                    </p:anim>
                                    <p:anim calcmode="lin" valueType="num">
                                      <p:cBhvr additive="base">
                                        <p:cTn id="45" dur="1000" fill="hold"/>
                                        <p:tgtEl>
                                          <p:spTgt spid="18"/>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20"/>
                                        </p:tgtEl>
                                        <p:attrNameLst>
                                          <p:attrName>style.visibility</p:attrName>
                                        </p:attrNameLst>
                                      </p:cBhvr>
                                      <p:to>
                                        <p:strVal val="visible"/>
                                      </p:to>
                                    </p:set>
                                    <p:anim calcmode="lin" valueType="num">
                                      <p:cBhvr additive="base">
                                        <p:cTn id="48" dur="1000" fill="hold"/>
                                        <p:tgtEl>
                                          <p:spTgt spid="20"/>
                                        </p:tgtEl>
                                        <p:attrNameLst>
                                          <p:attrName>ppt_x</p:attrName>
                                        </p:attrNameLst>
                                      </p:cBhvr>
                                      <p:tavLst>
                                        <p:tav tm="0">
                                          <p:val>
                                            <p:strVal val="#ppt_x"/>
                                          </p:val>
                                        </p:tav>
                                        <p:tav tm="100000">
                                          <p:val>
                                            <p:strVal val="#ppt_x"/>
                                          </p:val>
                                        </p:tav>
                                      </p:tavLst>
                                    </p:anim>
                                    <p:anim calcmode="lin" valueType="num">
                                      <p:cBhvr additive="base">
                                        <p:cTn id="49" dur="1000" fill="hold"/>
                                        <p:tgtEl>
                                          <p:spTgt spid="20"/>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21"/>
                                        </p:tgtEl>
                                        <p:attrNameLst>
                                          <p:attrName>style.visibility</p:attrName>
                                        </p:attrNameLst>
                                      </p:cBhvr>
                                      <p:to>
                                        <p:strVal val="visible"/>
                                      </p:to>
                                    </p:set>
                                    <p:anim calcmode="lin" valueType="num">
                                      <p:cBhvr additive="base">
                                        <p:cTn id="52" dur="1000" fill="hold"/>
                                        <p:tgtEl>
                                          <p:spTgt spid="21"/>
                                        </p:tgtEl>
                                        <p:attrNameLst>
                                          <p:attrName>ppt_x</p:attrName>
                                        </p:attrNameLst>
                                      </p:cBhvr>
                                      <p:tavLst>
                                        <p:tav tm="0">
                                          <p:val>
                                            <p:strVal val="#ppt_x"/>
                                          </p:val>
                                        </p:tav>
                                        <p:tav tm="100000">
                                          <p:val>
                                            <p:strVal val="#ppt_x"/>
                                          </p:val>
                                        </p:tav>
                                      </p:tavLst>
                                    </p:anim>
                                    <p:anim calcmode="lin" valueType="num">
                                      <p:cBhvr additive="base">
                                        <p:cTn id="53" dur="1000" fill="hold"/>
                                        <p:tgtEl>
                                          <p:spTgt spid="21"/>
                                        </p:tgtEl>
                                        <p:attrNameLst>
                                          <p:attrName>ppt_y</p:attrName>
                                        </p:attrNameLst>
                                      </p:cBhvr>
                                      <p:tavLst>
                                        <p:tav tm="0">
                                          <p:val>
                                            <p:strVal val="1+#ppt_h/2"/>
                                          </p:val>
                                        </p:tav>
                                        <p:tav tm="100000">
                                          <p:val>
                                            <p:strVal val="#ppt_y"/>
                                          </p:val>
                                        </p:tav>
                                      </p:tavLst>
                                    </p:anim>
                                  </p:childTnLst>
                                </p:cTn>
                              </p:par>
                              <p:par>
                                <p:cTn id="54" presetID="0" presetClass="path" presetSubtype="0" accel="50000" decel="50000" fill="hold" grpId="1" nodeType="withEffect">
                                  <p:stCondLst>
                                    <p:cond delay="0"/>
                                  </p:stCondLst>
                                  <p:childTnLst>
                                    <p:animMotion origin="layout" path="M 0 0 L 0.30834 -0.01111 " pathEditMode="relative" ptsTypes="AA">
                                      <p:cBhvr>
                                        <p:cTn id="55" dur="2000" fill="hold"/>
                                        <p:tgtEl>
                                          <p:spTgt spid="15"/>
                                        </p:tgtEl>
                                        <p:attrNameLst>
                                          <p:attrName>ppt_x</p:attrName>
                                          <p:attrName>ppt_y</p:attrName>
                                        </p:attrNameLst>
                                      </p:cBhvr>
                                    </p:animMotion>
                                  </p:childTnLst>
                                </p:cTn>
                              </p:par>
                              <p:par>
                                <p:cTn id="56" presetID="0" presetClass="path" presetSubtype="0" accel="50000" decel="50000" fill="hold" grpId="1" nodeType="withEffect">
                                  <p:stCondLst>
                                    <p:cond delay="0"/>
                                  </p:stCondLst>
                                  <p:childTnLst>
                                    <p:animMotion origin="layout" path="M -3.33333E-6 -1.22831E-6 L 0.30834 0.06662 " pathEditMode="relative" rAng="0" ptsTypes="AA">
                                      <p:cBhvr>
                                        <p:cTn id="57" dur="2000" fill="hold"/>
                                        <p:tgtEl>
                                          <p:spTgt spid="16"/>
                                        </p:tgtEl>
                                        <p:attrNameLst>
                                          <p:attrName>ppt_x</p:attrName>
                                          <p:attrName>ppt_y</p:attrName>
                                        </p:attrNameLst>
                                      </p:cBhvr>
                                      <p:rCtr x="154" y="3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8" grpId="0" animBg="1" autoUpdateAnimBg="0"/>
      <p:bldP spid="8" grpId="1" animBg="1" autoUpdateAnimBg="0"/>
      <p:bldP spid="9" grpId="0" animBg="1"/>
      <p:bldP spid="9" grpId="1" animBg="1"/>
      <p:bldP spid="10" grpId="0" animBg="1"/>
      <p:bldP spid="10" grpId="1" animBg="1"/>
      <p:bldP spid="13" grpId="0"/>
      <p:bldP spid="15" grpId="0" animBg="1"/>
      <p:bldP spid="15" grpId="1" animBg="1"/>
      <p:bldP spid="16" grpId="0" animBg="1"/>
      <p:bldP spid="16" grpId="1" animBg="1"/>
      <p:bldP spid="18" grpId="1"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Box 44"/>
          <p:cNvSpPr txBox="1"/>
          <p:nvPr/>
        </p:nvSpPr>
        <p:spPr>
          <a:xfrm>
            <a:off x="2438400" y="2971800"/>
            <a:ext cx="4495800" cy="430887"/>
          </a:xfrm>
          <a:prstGeom prst="rect">
            <a:avLst/>
          </a:prstGeom>
          <a:noFill/>
        </p:spPr>
        <p:txBody>
          <a:bodyPr wrap="square" rtlCol="0">
            <a:spAutoFit/>
          </a:bodyPr>
          <a:lstStyle/>
          <a:p>
            <a:pPr algn="ctr"/>
            <a:r>
              <a:rPr lang="en-US" dirty="0" smtClean="0"/>
              <a:t>Three Tiered Deployment</a:t>
            </a:r>
            <a:endParaRPr lang="en-US" dirty="0"/>
          </a:p>
        </p:txBody>
      </p:sp>
      <p:sp>
        <p:nvSpPr>
          <p:cNvPr id="24" name="Rounded Rectangle 23"/>
          <p:cNvSpPr/>
          <p:nvPr/>
        </p:nvSpPr>
        <p:spPr bwMode="auto">
          <a:xfrm>
            <a:off x="152400" y="3429000"/>
            <a:ext cx="3048000" cy="2895600"/>
          </a:xfrm>
          <a:prstGeom prst="round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26" name="Can 25"/>
          <p:cNvSpPr/>
          <p:nvPr/>
        </p:nvSpPr>
        <p:spPr bwMode="auto">
          <a:xfrm>
            <a:off x="5715000" y="3429000"/>
            <a:ext cx="3200400" cy="2895600"/>
          </a:xfrm>
          <a:prstGeom prst="can">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14" name="Rounded Rectangle 13"/>
          <p:cNvSpPr/>
          <p:nvPr/>
        </p:nvSpPr>
        <p:spPr bwMode="auto">
          <a:xfrm>
            <a:off x="1143000" y="1752600"/>
            <a:ext cx="6781800" cy="4572000"/>
          </a:xfrm>
          <a:prstGeom prst="roundRect">
            <a:avLst/>
          </a:prstGeom>
          <a:solidFill>
            <a:srgbClr val="92D05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8" name="Rounded Rectangle 7"/>
          <p:cNvSpPr/>
          <p:nvPr/>
        </p:nvSpPr>
        <p:spPr bwMode="auto">
          <a:xfrm>
            <a:off x="2089674" y="1981200"/>
            <a:ext cx="5105400" cy="762000"/>
          </a:xfrm>
          <a:prstGeom prst="roundRect">
            <a:avLst/>
          </a:prstGeom>
          <a:solidFill>
            <a:srgbClr val="7030A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User Interface</a:t>
            </a:r>
            <a:endParaRPr kumimoji="0" lang="en-US" sz="3600" b="0" i="0" u="none" strike="noStrike" cap="none" normalizeH="0" baseline="0" dirty="0" smtClean="0">
              <a:solidFill>
                <a:schemeClr val="bg1"/>
              </a:solidFill>
              <a:effectLst/>
              <a:latin typeface="Tahoma" pitchFamily="34" charset="0"/>
            </a:endParaRPr>
          </a:p>
        </p:txBody>
      </p:sp>
      <p:pic>
        <p:nvPicPr>
          <p:cNvPr id="11" name="Rectangle 5122"/>
          <p:cNvPicPr>
            <a:picLocks noChangeAspect="1" noChangeArrowheads="1"/>
          </p:cNvPicPr>
          <p:nvPr/>
        </p:nvPicPr>
        <p:blipFill>
          <a:blip r:embed="rId3"/>
          <a:srcRect/>
          <a:stretch>
            <a:fillRect/>
          </a:stretch>
        </p:blipFill>
        <p:spPr bwMode="auto">
          <a:xfrm>
            <a:off x="-533400" y="-381000"/>
            <a:ext cx="10301288" cy="2516188"/>
          </a:xfrm>
          <a:prstGeom prst="rect">
            <a:avLst/>
          </a:prstGeom>
          <a:noFill/>
          <a:ln w="9525">
            <a:noFill/>
            <a:miter lim="800000"/>
            <a:headEnd/>
            <a:tailEnd/>
          </a:ln>
        </p:spPr>
      </p:pic>
      <p:sp>
        <p:nvSpPr>
          <p:cNvPr id="12" name="Rectangle 11"/>
          <p:cNvSpPr>
            <a:spLocks noChangeArrowheads="1"/>
          </p:cNvSpPr>
          <p:nvPr/>
        </p:nvSpPr>
        <p:spPr bwMode="auto">
          <a:xfrm>
            <a:off x="1676400" y="381000"/>
            <a:ext cx="6019800" cy="978729"/>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dirty="0" smtClean="0">
                <a:solidFill>
                  <a:schemeClr val="bg2"/>
                </a:solidFill>
                <a:effectLst>
                  <a:outerShdw blurRad="38100" dist="38100" dir="2700000" algn="tl">
                    <a:srgbClr val="C0C0C0"/>
                  </a:outerShdw>
                </a:effectLst>
                <a:latin typeface="Trebuchet MS" pitchFamily="34" charset="0"/>
                <a:cs typeface="+mn-cs"/>
              </a:rPr>
              <a:t>Logical And Physical Architecture</a:t>
            </a:r>
            <a:endParaRPr lang="en-US" dirty="0">
              <a:latin typeface="Arial" pitchFamily="34" charset="0"/>
              <a:cs typeface="+mn-cs"/>
            </a:endParaRPr>
          </a:p>
        </p:txBody>
      </p:sp>
      <p:sp>
        <p:nvSpPr>
          <p:cNvPr id="15" name="Rounded Rectangle 14"/>
          <p:cNvSpPr/>
          <p:nvPr/>
        </p:nvSpPr>
        <p:spPr bwMode="auto">
          <a:xfrm>
            <a:off x="3200400" y="3657600"/>
            <a:ext cx="2590800" cy="7620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solidFill>
                  <a:schemeClr val="bg1"/>
                </a:solidFill>
                <a:effectLst/>
                <a:latin typeface="Tahoma" pitchFamily="34" charset="0"/>
              </a:rPr>
              <a:t>Objects</a:t>
            </a:r>
          </a:p>
        </p:txBody>
      </p:sp>
      <p:sp>
        <p:nvSpPr>
          <p:cNvPr id="16" name="Rounded Rectangle 15"/>
          <p:cNvSpPr/>
          <p:nvPr/>
        </p:nvSpPr>
        <p:spPr bwMode="auto">
          <a:xfrm>
            <a:off x="3189642" y="5247042"/>
            <a:ext cx="2590800" cy="7620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2800" dirty="0" smtClean="0"/>
              <a:t>Database</a:t>
            </a:r>
          </a:p>
          <a:p>
            <a:pPr marL="0" marR="0" indent="0" algn="ctr" defTabSz="914400" rtl="0" eaLnBrk="1" fontAlgn="base" latinLnBrk="0" hangingPunct="1">
              <a:lnSpc>
                <a:spcPct val="100000"/>
              </a:lnSpc>
              <a:spcBef>
                <a:spcPct val="0"/>
              </a:spcBef>
              <a:spcAft>
                <a:spcPct val="0"/>
              </a:spcAft>
              <a:buClrTx/>
              <a:buSzTx/>
              <a:buFontTx/>
              <a:buNone/>
              <a:tabLst/>
            </a:pPr>
            <a:r>
              <a:rPr lang="en-US" sz="2800" dirty="0" smtClean="0"/>
              <a:t>Interaction</a:t>
            </a:r>
            <a:endParaRPr kumimoji="0" lang="en-US" sz="2800" b="0" i="0" u="none" strike="noStrike" cap="none" normalizeH="0" baseline="0" dirty="0" smtClean="0">
              <a:solidFill>
                <a:schemeClr val="bg1"/>
              </a:solidFill>
              <a:effectLst/>
              <a:latin typeface="Tahoma" pitchFamily="34" charset="0"/>
            </a:endParaRPr>
          </a:p>
        </p:txBody>
      </p:sp>
      <p:sp>
        <p:nvSpPr>
          <p:cNvPr id="18" name="Right Brace 17"/>
          <p:cNvSpPr/>
          <p:nvPr/>
        </p:nvSpPr>
        <p:spPr bwMode="auto">
          <a:xfrm>
            <a:off x="5791200" y="3581400"/>
            <a:ext cx="914400" cy="2514600"/>
          </a:xfrm>
          <a:prstGeom prst="rightBrace">
            <a:avLst/>
          </a:prstGeom>
          <a:ln>
            <a:headEnd type="none" w="med" len="med"/>
            <a:tailEnd type="none" w="med" len="med"/>
          </a:ln>
        </p:spPr>
        <p:style>
          <a:lnRef idx="2">
            <a:schemeClr val="accent5"/>
          </a:lnRef>
          <a:fillRef idx="0">
            <a:schemeClr val="accent5"/>
          </a:fillRef>
          <a:effectRef idx="1">
            <a:schemeClr val="accent5"/>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pic>
        <p:nvPicPr>
          <p:cNvPr id="20" name="Picture 2"/>
          <p:cNvPicPr>
            <a:picLocks noChangeAspect="1" noChangeArrowheads="1"/>
          </p:cNvPicPr>
          <p:nvPr/>
        </p:nvPicPr>
        <p:blipFill>
          <a:blip r:embed="rId4"/>
          <a:srcRect/>
          <a:stretch>
            <a:fillRect/>
          </a:stretch>
        </p:blipFill>
        <p:spPr bwMode="auto">
          <a:xfrm>
            <a:off x="3352800" y="4495800"/>
            <a:ext cx="2295525" cy="666750"/>
          </a:xfrm>
          <a:prstGeom prst="rect">
            <a:avLst/>
          </a:prstGeom>
          <a:noFill/>
          <a:ln w="9525">
            <a:noFill/>
            <a:miter lim="800000"/>
            <a:headEnd/>
            <a:tailEnd/>
          </a:ln>
          <a:effectLst/>
        </p:spPr>
      </p:pic>
      <p:sp>
        <p:nvSpPr>
          <p:cNvPr id="17" name="TextBox 16"/>
          <p:cNvSpPr txBox="1"/>
          <p:nvPr/>
        </p:nvSpPr>
        <p:spPr>
          <a:xfrm>
            <a:off x="1981200" y="2971800"/>
            <a:ext cx="5181600" cy="430887"/>
          </a:xfrm>
          <a:prstGeom prst="rect">
            <a:avLst/>
          </a:prstGeom>
          <a:noFill/>
        </p:spPr>
        <p:txBody>
          <a:bodyPr wrap="square" rtlCol="0">
            <a:spAutoFit/>
          </a:bodyPr>
          <a:lstStyle/>
          <a:p>
            <a:pPr algn="ctr"/>
            <a:r>
              <a:rPr lang="en-US" dirty="0" smtClean="0">
                <a:solidFill>
                  <a:schemeClr val="tx1"/>
                </a:solidFill>
              </a:rPr>
              <a:t>Single Tier (Fat Client / Mobile)</a:t>
            </a:r>
            <a:endParaRPr lang="en-US" dirty="0">
              <a:solidFill>
                <a:schemeClr val="tx1"/>
              </a:solidFill>
            </a:endParaRPr>
          </a:p>
        </p:txBody>
      </p:sp>
      <p:sp>
        <p:nvSpPr>
          <p:cNvPr id="23" name="Right Brace 22"/>
          <p:cNvSpPr/>
          <p:nvPr/>
        </p:nvSpPr>
        <p:spPr bwMode="auto">
          <a:xfrm rot="10800000">
            <a:off x="2438401" y="3581400"/>
            <a:ext cx="914400" cy="2514600"/>
          </a:xfrm>
          <a:prstGeom prst="rightBrace">
            <a:avLst/>
          </a:prstGeom>
          <a:ln>
            <a:headEnd type="none" w="med" len="med"/>
            <a:tailEnd type="none" w="med" len="med"/>
          </a:ln>
        </p:spPr>
        <p:style>
          <a:lnRef idx="2">
            <a:schemeClr val="accent5"/>
          </a:lnRef>
          <a:fillRef idx="0">
            <a:schemeClr val="accent5"/>
          </a:fillRef>
          <a:effectRef idx="1">
            <a:schemeClr val="accent5"/>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25" name="TextBox 24"/>
          <p:cNvSpPr txBox="1"/>
          <p:nvPr/>
        </p:nvSpPr>
        <p:spPr>
          <a:xfrm>
            <a:off x="838200" y="6248400"/>
            <a:ext cx="1600200" cy="430887"/>
          </a:xfrm>
          <a:prstGeom prst="rect">
            <a:avLst/>
          </a:prstGeom>
          <a:noFill/>
        </p:spPr>
        <p:txBody>
          <a:bodyPr wrap="square" rtlCol="0">
            <a:spAutoFit/>
          </a:bodyPr>
          <a:lstStyle/>
          <a:p>
            <a:r>
              <a:rPr lang="en-US" dirty="0" smtClean="0"/>
              <a:t>App Server</a:t>
            </a:r>
            <a:endParaRPr lang="en-US" dirty="0"/>
          </a:p>
        </p:txBody>
      </p:sp>
      <p:cxnSp>
        <p:nvCxnSpPr>
          <p:cNvPr id="32" name="Shape 31"/>
          <p:cNvCxnSpPr>
            <a:stCxn id="8" idx="1"/>
          </p:cNvCxnSpPr>
          <p:nvPr/>
        </p:nvCxnSpPr>
        <p:spPr bwMode="auto">
          <a:xfrm rot="10800000" flipV="1">
            <a:off x="1600200" y="2362200"/>
            <a:ext cx="489474" cy="1066800"/>
          </a:xfrm>
          <a:prstGeom prst="bentConnector2">
            <a:avLst/>
          </a:prstGeom>
          <a:ln>
            <a:prstDash val="sysDot"/>
            <a:headEnd type="arrow"/>
            <a:tailEnd type="arrow"/>
          </a:ln>
        </p:spPr>
        <p:style>
          <a:lnRef idx="3">
            <a:schemeClr val="accent4"/>
          </a:lnRef>
          <a:fillRef idx="0">
            <a:schemeClr val="accent4"/>
          </a:fillRef>
          <a:effectRef idx="2">
            <a:schemeClr val="accent4"/>
          </a:effectRef>
          <a:fontRef idx="minor">
            <a:schemeClr val="tx1"/>
          </a:fontRef>
        </p:style>
      </p:cxnSp>
      <p:cxnSp>
        <p:nvCxnSpPr>
          <p:cNvPr id="34" name="Elbow Connector 33"/>
          <p:cNvCxnSpPr>
            <a:stCxn id="24" idx="3"/>
            <a:endCxn id="26" idx="2"/>
          </p:cNvCxnSpPr>
          <p:nvPr/>
        </p:nvCxnSpPr>
        <p:spPr bwMode="auto">
          <a:xfrm>
            <a:off x="3200400" y="4876800"/>
            <a:ext cx="2514600" cy="1588"/>
          </a:xfrm>
          <a:prstGeom prst="bentConnector3">
            <a:avLst>
              <a:gd name="adj1" fmla="val 50000"/>
            </a:avLst>
          </a:prstGeom>
          <a:ln>
            <a:prstDash val="sysDot"/>
            <a:headEnd type="arrow"/>
            <a:tailEnd type="arrow"/>
          </a:ln>
        </p:spPr>
        <p:style>
          <a:lnRef idx="3">
            <a:schemeClr val="accent4"/>
          </a:lnRef>
          <a:fillRef idx="0">
            <a:schemeClr val="accent4"/>
          </a:fillRef>
          <a:effectRef idx="2">
            <a:schemeClr val="accent4"/>
          </a:effectRef>
          <a:fontRef idx="minor">
            <a:schemeClr val="tx1"/>
          </a:fontRef>
        </p:style>
      </p:cxnSp>
      <p:sp>
        <p:nvSpPr>
          <p:cNvPr id="39" name="TextBox 38"/>
          <p:cNvSpPr txBox="1"/>
          <p:nvPr/>
        </p:nvSpPr>
        <p:spPr>
          <a:xfrm>
            <a:off x="3048000" y="2971800"/>
            <a:ext cx="2971800" cy="430887"/>
          </a:xfrm>
          <a:prstGeom prst="rect">
            <a:avLst/>
          </a:prstGeom>
          <a:noFill/>
        </p:spPr>
        <p:txBody>
          <a:bodyPr wrap="square" rtlCol="0">
            <a:spAutoFit/>
          </a:bodyPr>
          <a:lstStyle/>
          <a:p>
            <a:pPr algn="ctr"/>
            <a:r>
              <a:rPr lang="en-US" dirty="0" smtClean="0">
                <a:solidFill>
                  <a:schemeClr val="tx1"/>
                </a:solidFill>
              </a:rPr>
              <a:t>Redeploy Application</a:t>
            </a:r>
            <a:endParaRPr lang="en-US" dirty="0">
              <a:solidFill>
                <a:schemeClr val="tx1"/>
              </a:solidFill>
            </a:endParaRPr>
          </a:p>
        </p:txBody>
      </p:sp>
      <p:sp>
        <p:nvSpPr>
          <p:cNvPr id="41" name="TextBox 40"/>
          <p:cNvSpPr txBox="1"/>
          <p:nvPr/>
        </p:nvSpPr>
        <p:spPr>
          <a:xfrm>
            <a:off x="6705600" y="2895600"/>
            <a:ext cx="3733800" cy="461665"/>
          </a:xfrm>
          <a:prstGeom prst="rect">
            <a:avLst/>
          </a:prstGeom>
          <a:noFill/>
        </p:spPr>
        <p:txBody>
          <a:bodyPr wrap="square" rtlCol="0">
            <a:spAutoFit/>
          </a:bodyPr>
          <a:lstStyle/>
          <a:p>
            <a:pPr algn="ctr"/>
            <a:r>
              <a:rPr lang="en-US" sz="2400" dirty="0" smtClean="0">
                <a:solidFill>
                  <a:schemeClr val="tx1"/>
                </a:solidFill>
              </a:rPr>
              <a:t>Web Deployment</a:t>
            </a:r>
            <a:endParaRPr lang="en-US" sz="2400" dirty="0">
              <a:solidFill>
                <a:schemeClr val="tx1"/>
              </a:solidFill>
            </a:endParaRPr>
          </a:p>
        </p:txBody>
      </p:sp>
      <p:sp>
        <p:nvSpPr>
          <p:cNvPr id="42" name="Rounded Rectangle 41"/>
          <p:cNvSpPr/>
          <p:nvPr/>
        </p:nvSpPr>
        <p:spPr bwMode="auto">
          <a:xfrm>
            <a:off x="6019800" y="4495800"/>
            <a:ext cx="2590800" cy="7620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Database</a:t>
            </a:r>
            <a:endParaRPr kumimoji="0" lang="en-US" sz="3600" b="0" i="0" u="none" strike="noStrike" cap="none" normalizeH="0" baseline="0" dirty="0" smtClean="0">
              <a:solidFill>
                <a:schemeClr val="bg1"/>
              </a:solidFill>
              <a:effectLst/>
              <a:latin typeface="Tahoma" pitchFamily="34" charset="0"/>
            </a:endParaRPr>
          </a:p>
        </p:txBody>
      </p:sp>
      <p:sp>
        <p:nvSpPr>
          <p:cNvPr id="22" name="Can 21"/>
          <p:cNvSpPr/>
          <p:nvPr/>
        </p:nvSpPr>
        <p:spPr bwMode="auto">
          <a:xfrm>
            <a:off x="6553200" y="3352800"/>
            <a:ext cx="838200" cy="1066800"/>
          </a:xfrm>
          <a:prstGeom prst="can">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27" name="Rounded Rectangle 26"/>
          <p:cNvSpPr/>
          <p:nvPr/>
        </p:nvSpPr>
        <p:spPr bwMode="auto">
          <a:xfrm>
            <a:off x="3886200" y="2133600"/>
            <a:ext cx="1066800" cy="4572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bg1"/>
                </a:solidFill>
                <a:effectLst/>
                <a:latin typeface="Tahoma" pitchFamily="34" charset="0"/>
              </a:rPr>
              <a:t>Object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2"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000" fill="hold"/>
                                        <p:tgtEl>
                                          <p:spTgt spid="14"/>
                                        </p:tgtEl>
                                        <p:attrNameLst>
                                          <p:attrName>ppt_x</p:attrName>
                                        </p:attrNameLst>
                                      </p:cBhvr>
                                      <p:tavLst>
                                        <p:tav tm="0">
                                          <p:val>
                                            <p:strVal val="#ppt_x"/>
                                          </p:val>
                                        </p:tav>
                                        <p:tav tm="100000">
                                          <p:val>
                                            <p:strVal val="#ppt_x"/>
                                          </p:val>
                                        </p:tav>
                                      </p:tavLst>
                                    </p:anim>
                                    <p:anim calcmode="lin" valueType="num">
                                      <p:cBhvr additive="base">
                                        <p:cTn id="8" dur="1000" fill="hold"/>
                                        <p:tgtEl>
                                          <p:spTgt spid="14"/>
                                        </p:tgtEl>
                                        <p:attrNameLst>
                                          <p:attrName>ppt_y</p:attrName>
                                        </p:attrNameLst>
                                      </p:cBhvr>
                                      <p:tavLst>
                                        <p:tav tm="0">
                                          <p:val>
                                            <p:strVal val="1+#ppt_h/2"/>
                                          </p:val>
                                        </p:tav>
                                        <p:tav tm="100000">
                                          <p:val>
                                            <p:strVal val="#ppt_y"/>
                                          </p:val>
                                        </p:tav>
                                      </p:tavLst>
                                    </p:anim>
                                  </p:childTnLst>
                                </p:cTn>
                              </p:par>
                              <p:par>
                                <p:cTn id="9" presetID="2" presetClass="entr" presetSubtype="2" fill="hold" grpId="2" nodeType="withEffect">
                                  <p:stCondLst>
                                    <p:cond delay="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fill="hold"/>
                                        <p:tgtEl>
                                          <p:spTgt spid="22"/>
                                        </p:tgtEl>
                                        <p:attrNameLst>
                                          <p:attrName>ppt_x</p:attrName>
                                        </p:attrNameLst>
                                      </p:cBhvr>
                                      <p:tavLst>
                                        <p:tav tm="0">
                                          <p:val>
                                            <p:strVal val="1+#ppt_w/2"/>
                                          </p:val>
                                        </p:tav>
                                        <p:tav tm="100000">
                                          <p:val>
                                            <p:strVal val="#ppt_x"/>
                                          </p:val>
                                        </p:tav>
                                      </p:tavLst>
                                    </p:anim>
                                    <p:anim calcmode="lin" valueType="num">
                                      <p:cBhvr additive="base">
                                        <p:cTn id="12" dur="500" fill="hold"/>
                                        <p:tgtEl>
                                          <p:spTgt spid="22"/>
                                        </p:tgtEl>
                                        <p:attrNameLst>
                                          <p:attrName>ppt_y</p:attrName>
                                        </p:attrNameLst>
                                      </p:cBhvr>
                                      <p:tavLst>
                                        <p:tav tm="0">
                                          <p:val>
                                            <p:strVal val="#ppt_y"/>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xit" presetSubtype="0" fill="hold" grpId="1" nodeType="clickEffect">
                                  <p:stCondLst>
                                    <p:cond delay="0"/>
                                  </p:stCondLst>
                                  <p:childTnLst>
                                    <p:anim calcmode="lin" valueType="num">
                                      <p:cBhvr>
                                        <p:cTn id="20" dur="500"/>
                                        <p:tgtEl>
                                          <p:spTgt spid="17"/>
                                        </p:tgtEl>
                                        <p:attrNameLst>
                                          <p:attrName>ppt_w</p:attrName>
                                        </p:attrNameLst>
                                      </p:cBhvr>
                                      <p:tavLst>
                                        <p:tav tm="0">
                                          <p:val>
                                            <p:strVal val="ppt_w"/>
                                          </p:val>
                                        </p:tav>
                                        <p:tav tm="100000">
                                          <p:val>
                                            <p:fltVal val="0"/>
                                          </p:val>
                                        </p:tav>
                                      </p:tavLst>
                                    </p:anim>
                                    <p:anim calcmode="lin" valueType="num">
                                      <p:cBhvr>
                                        <p:cTn id="21" dur="500"/>
                                        <p:tgtEl>
                                          <p:spTgt spid="17"/>
                                        </p:tgtEl>
                                        <p:attrNameLst>
                                          <p:attrName>ppt_h</p:attrName>
                                        </p:attrNameLst>
                                      </p:cBhvr>
                                      <p:tavLst>
                                        <p:tav tm="0">
                                          <p:val>
                                            <p:strVal val="ppt_h"/>
                                          </p:val>
                                        </p:tav>
                                        <p:tav tm="100000">
                                          <p:val>
                                            <p:fltVal val="0"/>
                                          </p:val>
                                        </p:tav>
                                      </p:tavLst>
                                    </p:anim>
                                    <p:animEffect transition="out" filter="fade">
                                      <p:cBhvr>
                                        <p:cTn id="22" dur="500"/>
                                        <p:tgtEl>
                                          <p:spTgt spid="17"/>
                                        </p:tgtEl>
                                      </p:cBhvr>
                                    </p:animEffect>
                                    <p:set>
                                      <p:cBhvr>
                                        <p:cTn id="23" dur="1" fill="hold">
                                          <p:stCondLst>
                                            <p:cond delay="499"/>
                                          </p:stCondLst>
                                        </p:cTn>
                                        <p:tgtEl>
                                          <p:spTgt spid="17"/>
                                        </p:tgtEl>
                                        <p:attrNameLst>
                                          <p:attrName>style.visibility</p:attrName>
                                        </p:attrNameLst>
                                      </p:cBhvr>
                                      <p:to>
                                        <p:strVal val="hidden"/>
                                      </p:to>
                                    </p:set>
                                  </p:childTnLst>
                                </p:cTn>
                              </p:par>
                              <p:par>
                                <p:cTn id="24" presetID="2" presetClass="entr" presetSubtype="4" fill="hold" grpId="1" nodeType="withEffect">
                                  <p:stCondLst>
                                    <p:cond delay="0"/>
                                  </p:stCondLst>
                                  <p:childTnLst>
                                    <p:set>
                                      <p:cBhvr>
                                        <p:cTn id="25" dur="1" fill="hold">
                                          <p:stCondLst>
                                            <p:cond delay="0"/>
                                          </p:stCondLst>
                                        </p:cTn>
                                        <p:tgtEl>
                                          <p:spTgt spid="41"/>
                                        </p:tgtEl>
                                        <p:attrNameLst>
                                          <p:attrName>style.visibility</p:attrName>
                                        </p:attrNameLst>
                                      </p:cBhvr>
                                      <p:to>
                                        <p:strVal val="visible"/>
                                      </p:to>
                                    </p:set>
                                    <p:anim calcmode="lin" valueType="num">
                                      <p:cBhvr additive="base">
                                        <p:cTn id="26" dur="500" fill="hold"/>
                                        <p:tgtEl>
                                          <p:spTgt spid="41"/>
                                        </p:tgtEl>
                                        <p:attrNameLst>
                                          <p:attrName>ppt_x</p:attrName>
                                        </p:attrNameLst>
                                      </p:cBhvr>
                                      <p:tavLst>
                                        <p:tav tm="0">
                                          <p:val>
                                            <p:strVal val="#ppt_x"/>
                                          </p:val>
                                        </p:tav>
                                        <p:tav tm="100000">
                                          <p:val>
                                            <p:strVal val="#ppt_x"/>
                                          </p:val>
                                        </p:tav>
                                      </p:tavLst>
                                    </p:anim>
                                    <p:anim calcmode="lin" valueType="num">
                                      <p:cBhvr additive="base">
                                        <p:cTn id="27" dur="500" fill="hold"/>
                                        <p:tgtEl>
                                          <p:spTgt spid="41"/>
                                        </p:tgtEl>
                                        <p:attrNameLst>
                                          <p:attrName>ppt_y</p:attrName>
                                        </p:attrNameLst>
                                      </p:cBhvr>
                                      <p:tavLst>
                                        <p:tav tm="0">
                                          <p:val>
                                            <p:strVal val="1+#ppt_h/2"/>
                                          </p:val>
                                        </p:tav>
                                        <p:tav tm="100000">
                                          <p:val>
                                            <p:strVal val="#ppt_y"/>
                                          </p:val>
                                        </p:tav>
                                      </p:tavLst>
                                    </p:anim>
                                  </p:childTnLst>
                                </p:cTn>
                              </p:par>
                              <p:par>
                                <p:cTn id="28" presetID="63" presetClass="path" presetSubtype="0" accel="50000" decel="50000" fill="hold" grpId="0" nodeType="withEffect">
                                  <p:stCondLst>
                                    <p:cond delay="0"/>
                                  </p:stCondLst>
                                  <p:childTnLst>
                                    <p:animMotion origin="layout" path="M 0 -3.42124E-6 L 0.17083 -3.42124E-6 " pathEditMode="relative" rAng="0" ptsTypes="AA">
                                      <p:cBhvr>
                                        <p:cTn id="29" dur="2000" fill="hold"/>
                                        <p:tgtEl>
                                          <p:spTgt spid="22"/>
                                        </p:tgtEl>
                                        <p:attrNameLst>
                                          <p:attrName>ppt_x</p:attrName>
                                          <p:attrName>ppt_y</p:attrName>
                                        </p:attrNameLst>
                                      </p:cBhvr>
                                      <p:rCtr x="85" y="0"/>
                                    </p:animMotion>
                                  </p:childTnLst>
                                </p:cTn>
                              </p:par>
                              <p:par>
                                <p:cTn id="30" presetID="35" presetClass="path" presetSubtype="0" accel="50000" decel="50000" fill="hold" grpId="2" nodeType="withEffect">
                                  <p:stCondLst>
                                    <p:cond delay="0"/>
                                  </p:stCondLst>
                                  <p:childTnLst>
                                    <p:animMotion origin="layout" path="M 3.33333E-6 -4.12908E-6 L -0.4375 0.00209 " pathEditMode="relative" rAng="0" ptsTypes="AA">
                                      <p:cBhvr>
                                        <p:cTn id="31" dur="2000" fill="hold"/>
                                        <p:tgtEl>
                                          <p:spTgt spid="41"/>
                                        </p:tgtEl>
                                        <p:attrNameLst>
                                          <p:attrName>ppt_x</p:attrName>
                                          <p:attrName>ppt_y</p:attrName>
                                        </p:attrNameLst>
                                      </p:cBhvr>
                                      <p:rCtr x="-219" y="1"/>
                                    </p:animMotion>
                                  </p:childTnLst>
                                </p:cTn>
                              </p:par>
                              <p:par>
                                <p:cTn id="32" presetID="1" presetClass="exit" presetSubtype="0" fill="hold" grpId="0" nodeType="withEffect">
                                  <p:stCondLst>
                                    <p:cond delay="0"/>
                                  </p:stCondLst>
                                  <p:childTnLst>
                                    <p:set>
                                      <p:cBhvr>
                                        <p:cTn id="33" dur="1" fill="hold">
                                          <p:stCondLst>
                                            <p:cond delay="0"/>
                                          </p:stCondLst>
                                        </p:cTn>
                                        <p:tgtEl>
                                          <p:spTgt spid="18"/>
                                        </p:tgtEl>
                                        <p:attrNameLst>
                                          <p:attrName>style.visibility</p:attrName>
                                        </p:attrNameLst>
                                      </p:cBhvr>
                                      <p:to>
                                        <p:strVal val="hidden"/>
                                      </p:to>
                                    </p:set>
                                  </p:childTnLst>
                                </p:cTn>
                              </p:par>
                              <p:par>
                                <p:cTn id="34" presetID="1" presetClass="exit" presetSubtype="0" fill="hold" grpId="0" nodeType="withEffect">
                                  <p:stCondLst>
                                    <p:cond delay="0"/>
                                  </p:stCondLst>
                                  <p:childTnLst>
                                    <p:set>
                                      <p:cBhvr>
                                        <p:cTn id="35" dur="1" fill="hold">
                                          <p:stCondLst>
                                            <p:cond delay="0"/>
                                          </p:stCondLst>
                                        </p:cTn>
                                        <p:tgtEl>
                                          <p:spTgt spid="2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53" presetClass="exit" presetSubtype="0" fill="hold" grpId="3" nodeType="clickEffect">
                                  <p:stCondLst>
                                    <p:cond delay="0"/>
                                  </p:stCondLst>
                                  <p:childTnLst>
                                    <p:anim calcmode="lin" valueType="num">
                                      <p:cBhvr>
                                        <p:cTn id="39" dur="500"/>
                                        <p:tgtEl>
                                          <p:spTgt spid="41"/>
                                        </p:tgtEl>
                                        <p:attrNameLst>
                                          <p:attrName>ppt_w</p:attrName>
                                        </p:attrNameLst>
                                      </p:cBhvr>
                                      <p:tavLst>
                                        <p:tav tm="0">
                                          <p:val>
                                            <p:strVal val="ppt_w"/>
                                          </p:val>
                                        </p:tav>
                                        <p:tav tm="100000">
                                          <p:val>
                                            <p:fltVal val="0"/>
                                          </p:val>
                                        </p:tav>
                                      </p:tavLst>
                                    </p:anim>
                                    <p:anim calcmode="lin" valueType="num">
                                      <p:cBhvr>
                                        <p:cTn id="40" dur="500"/>
                                        <p:tgtEl>
                                          <p:spTgt spid="41"/>
                                        </p:tgtEl>
                                        <p:attrNameLst>
                                          <p:attrName>ppt_h</p:attrName>
                                        </p:attrNameLst>
                                      </p:cBhvr>
                                      <p:tavLst>
                                        <p:tav tm="0">
                                          <p:val>
                                            <p:strVal val="ppt_h"/>
                                          </p:val>
                                        </p:tav>
                                        <p:tav tm="100000">
                                          <p:val>
                                            <p:fltVal val="0"/>
                                          </p:val>
                                        </p:tav>
                                      </p:tavLst>
                                    </p:anim>
                                    <p:animEffect transition="out" filter="fade">
                                      <p:cBhvr>
                                        <p:cTn id="41" dur="500"/>
                                        <p:tgtEl>
                                          <p:spTgt spid="41"/>
                                        </p:tgtEl>
                                      </p:cBhvr>
                                    </p:animEffect>
                                    <p:set>
                                      <p:cBhvr>
                                        <p:cTn id="42" dur="1" fill="hold">
                                          <p:stCondLst>
                                            <p:cond delay="499"/>
                                          </p:stCondLst>
                                        </p:cTn>
                                        <p:tgtEl>
                                          <p:spTgt spid="41"/>
                                        </p:tgtEl>
                                        <p:attrNameLst>
                                          <p:attrName>style.visibility</p:attrName>
                                        </p:attrNameLst>
                                      </p:cBhvr>
                                      <p:to>
                                        <p:strVal val="hidden"/>
                                      </p:to>
                                    </p:set>
                                  </p:childTnLst>
                                </p:cTn>
                              </p:par>
                            </p:childTnLst>
                          </p:cTn>
                        </p:par>
                        <p:par>
                          <p:cTn id="43" fill="hold">
                            <p:stCondLst>
                              <p:cond delay="500"/>
                            </p:stCondLst>
                            <p:childTnLst>
                              <p:par>
                                <p:cTn id="44" presetID="2" presetClass="entr" presetSubtype="4" fill="hold" grpId="0" nodeType="afterEffect">
                                  <p:stCondLst>
                                    <p:cond delay="0"/>
                                  </p:stCondLst>
                                  <p:childTnLst>
                                    <p:set>
                                      <p:cBhvr>
                                        <p:cTn id="45" dur="1" fill="hold">
                                          <p:stCondLst>
                                            <p:cond delay="0"/>
                                          </p:stCondLst>
                                        </p:cTn>
                                        <p:tgtEl>
                                          <p:spTgt spid="39"/>
                                        </p:tgtEl>
                                        <p:attrNameLst>
                                          <p:attrName>style.visibility</p:attrName>
                                        </p:attrNameLst>
                                      </p:cBhvr>
                                      <p:to>
                                        <p:strVal val="visible"/>
                                      </p:to>
                                    </p:set>
                                    <p:anim calcmode="lin" valueType="num">
                                      <p:cBhvr additive="base">
                                        <p:cTn id="46" dur="500" fill="hold"/>
                                        <p:tgtEl>
                                          <p:spTgt spid="39"/>
                                        </p:tgtEl>
                                        <p:attrNameLst>
                                          <p:attrName>ppt_x</p:attrName>
                                        </p:attrNameLst>
                                      </p:cBhvr>
                                      <p:tavLst>
                                        <p:tav tm="0">
                                          <p:val>
                                            <p:strVal val="#ppt_x"/>
                                          </p:val>
                                        </p:tav>
                                        <p:tav tm="100000">
                                          <p:val>
                                            <p:strVal val="#ppt_x"/>
                                          </p:val>
                                        </p:tav>
                                      </p:tavLst>
                                    </p:anim>
                                    <p:anim calcmode="lin" valueType="num">
                                      <p:cBhvr additive="base">
                                        <p:cTn id="47" dur="500" fill="hold"/>
                                        <p:tgtEl>
                                          <p:spTgt spid="39"/>
                                        </p:tgtEl>
                                        <p:attrNameLst>
                                          <p:attrName>ppt_y</p:attrName>
                                        </p:attrNameLst>
                                      </p:cBhvr>
                                      <p:tavLst>
                                        <p:tav tm="0">
                                          <p:val>
                                            <p:strVal val="1+#ppt_h/2"/>
                                          </p:val>
                                        </p:tav>
                                        <p:tav tm="100000">
                                          <p:val>
                                            <p:strVal val="#ppt_y"/>
                                          </p:val>
                                        </p:tav>
                                      </p:tavLst>
                                    </p:anim>
                                  </p:childTnLst>
                                </p:cTn>
                              </p:par>
                            </p:childTnLst>
                          </p:cTn>
                        </p:par>
                        <p:par>
                          <p:cTn id="48" fill="hold">
                            <p:stCondLst>
                              <p:cond delay="1000"/>
                            </p:stCondLst>
                            <p:childTnLst>
                              <p:par>
                                <p:cTn id="49" presetID="53" presetClass="exit" presetSubtype="0" fill="hold" grpId="3" nodeType="afterEffect">
                                  <p:stCondLst>
                                    <p:cond delay="0"/>
                                  </p:stCondLst>
                                  <p:childTnLst>
                                    <p:anim calcmode="lin" valueType="num">
                                      <p:cBhvr>
                                        <p:cTn id="50" dur="2000"/>
                                        <p:tgtEl>
                                          <p:spTgt spid="14"/>
                                        </p:tgtEl>
                                        <p:attrNameLst>
                                          <p:attrName>ppt_w</p:attrName>
                                        </p:attrNameLst>
                                      </p:cBhvr>
                                      <p:tavLst>
                                        <p:tav tm="0">
                                          <p:val>
                                            <p:strVal val="ppt_w"/>
                                          </p:val>
                                        </p:tav>
                                        <p:tav tm="100000">
                                          <p:val>
                                            <p:fltVal val="0"/>
                                          </p:val>
                                        </p:tav>
                                      </p:tavLst>
                                    </p:anim>
                                    <p:anim calcmode="lin" valueType="num">
                                      <p:cBhvr>
                                        <p:cTn id="51" dur="2000"/>
                                        <p:tgtEl>
                                          <p:spTgt spid="14"/>
                                        </p:tgtEl>
                                        <p:attrNameLst>
                                          <p:attrName>ppt_h</p:attrName>
                                        </p:attrNameLst>
                                      </p:cBhvr>
                                      <p:tavLst>
                                        <p:tav tm="0">
                                          <p:val>
                                            <p:strVal val="ppt_h"/>
                                          </p:val>
                                        </p:tav>
                                        <p:tav tm="100000">
                                          <p:val>
                                            <p:fltVal val="0"/>
                                          </p:val>
                                        </p:tav>
                                      </p:tavLst>
                                    </p:anim>
                                    <p:animEffect transition="out" filter="fade">
                                      <p:cBhvr>
                                        <p:cTn id="52" dur="2000"/>
                                        <p:tgtEl>
                                          <p:spTgt spid="14"/>
                                        </p:tgtEl>
                                      </p:cBhvr>
                                    </p:animEffect>
                                    <p:set>
                                      <p:cBhvr>
                                        <p:cTn id="53" dur="1" fill="hold">
                                          <p:stCondLst>
                                            <p:cond delay="1999"/>
                                          </p:stCondLst>
                                        </p:cTn>
                                        <p:tgtEl>
                                          <p:spTgt spid="14"/>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35" presetClass="path" presetSubtype="0" accel="50000" decel="50000" fill="hold" grpId="0" nodeType="clickEffect">
                                  <p:stCondLst>
                                    <p:cond delay="0"/>
                                  </p:stCondLst>
                                  <p:childTnLst>
                                    <p:animMotion origin="layout" path="M 3.33333E-6 -2.22068E-7 L -0.30834 -2.22068E-7 " pathEditMode="relative" rAng="0" ptsTypes="AA">
                                      <p:cBhvr>
                                        <p:cTn id="57" dur="2000" fill="hold"/>
                                        <p:tgtEl>
                                          <p:spTgt spid="15"/>
                                        </p:tgtEl>
                                        <p:attrNameLst>
                                          <p:attrName>ppt_x</p:attrName>
                                          <p:attrName>ppt_y</p:attrName>
                                        </p:attrNameLst>
                                      </p:cBhvr>
                                      <p:rCtr x="-154" y="0"/>
                                    </p:animMotion>
                                  </p:childTnLst>
                                </p:cTn>
                              </p:par>
                              <p:par>
                                <p:cTn id="58" presetID="35" presetClass="path" presetSubtype="0" accel="50000" decel="50000" fill="hold" nodeType="withEffect">
                                  <p:stCondLst>
                                    <p:cond delay="0"/>
                                  </p:stCondLst>
                                  <p:childTnLst>
                                    <p:animMotion origin="layout" path="M 2.5E-6 1.99861E-6 L -0.30886 -0.00417 " pathEditMode="relative" rAng="0" ptsTypes="AA">
                                      <p:cBhvr>
                                        <p:cTn id="59" dur="2000" fill="hold"/>
                                        <p:tgtEl>
                                          <p:spTgt spid="20"/>
                                        </p:tgtEl>
                                        <p:attrNameLst>
                                          <p:attrName>ppt_x</p:attrName>
                                          <p:attrName>ppt_y</p:attrName>
                                        </p:attrNameLst>
                                      </p:cBhvr>
                                      <p:rCtr x="-155" y="-2"/>
                                    </p:animMotion>
                                  </p:childTnLst>
                                </p:cTn>
                              </p:par>
                              <p:par>
                                <p:cTn id="60" presetID="35" presetClass="path" presetSubtype="0" accel="50000" decel="50000" fill="hold" grpId="0" nodeType="withEffect">
                                  <p:stCondLst>
                                    <p:cond delay="0"/>
                                  </p:stCondLst>
                                  <p:childTnLst>
                                    <p:animMotion origin="layout" path="M -1.38889E-6 -2.38492E-6 L -0.30712 0.00162 " pathEditMode="relative" rAng="0" ptsTypes="AA">
                                      <p:cBhvr>
                                        <p:cTn id="61" dur="2000" fill="hold"/>
                                        <p:tgtEl>
                                          <p:spTgt spid="16"/>
                                        </p:tgtEl>
                                        <p:attrNameLst>
                                          <p:attrName>ppt_x</p:attrName>
                                          <p:attrName>ppt_y</p:attrName>
                                        </p:attrNameLst>
                                      </p:cBhvr>
                                      <p:rCtr x="-154" y="1"/>
                                    </p:animMotion>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24"/>
                                        </p:tgtEl>
                                        <p:attrNameLst>
                                          <p:attrName>style.visibility</p:attrName>
                                        </p:attrNameLst>
                                      </p:cBhvr>
                                      <p:to>
                                        <p:strVal val="visible"/>
                                      </p:to>
                                    </p:set>
                                    <p:anim calcmode="lin" valueType="num">
                                      <p:cBhvr additive="base">
                                        <p:cTn id="66" dur="500" fill="hold"/>
                                        <p:tgtEl>
                                          <p:spTgt spid="24"/>
                                        </p:tgtEl>
                                        <p:attrNameLst>
                                          <p:attrName>ppt_x</p:attrName>
                                        </p:attrNameLst>
                                      </p:cBhvr>
                                      <p:tavLst>
                                        <p:tav tm="0">
                                          <p:val>
                                            <p:strVal val="#ppt_x"/>
                                          </p:val>
                                        </p:tav>
                                        <p:tav tm="100000">
                                          <p:val>
                                            <p:strVal val="#ppt_x"/>
                                          </p:val>
                                        </p:tav>
                                      </p:tavLst>
                                    </p:anim>
                                    <p:anim calcmode="lin" valueType="num">
                                      <p:cBhvr additive="base">
                                        <p:cTn id="67" dur="500" fill="hold"/>
                                        <p:tgtEl>
                                          <p:spTgt spid="24"/>
                                        </p:tgtEl>
                                        <p:attrNameLst>
                                          <p:attrName>ppt_y</p:attrName>
                                        </p:attrNameLst>
                                      </p:cBhvr>
                                      <p:tavLst>
                                        <p:tav tm="0">
                                          <p:val>
                                            <p:strVal val="1+#ppt_h/2"/>
                                          </p:val>
                                        </p:tav>
                                        <p:tav tm="100000">
                                          <p:val>
                                            <p:strVal val="#ppt_y"/>
                                          </p:val>
                                        </p:tav>
                                      </p:tavLst>
                                    </p:anim>
                                  </p:childTnLst>
                                </p:cTn>
                              </p:par>
                              <p:par>
                                <p:cTn id="68" presetID="2" presetClass="entr" presetSubtype="2" fill="hold" nodeType="withEffect">
                                  <p:stCondLst>
                                    <p:cond delay="0"/>
                                  </p:stCondLst>
                                  <p:childTnLst>
                                    <p:set>
                                      <p:cBhvr>
                                        <p:cTn id="69" dur="1" fill="hold">
                                          <p:stCondLst>
                                            <p:cond delay="0"/>
                                          </p:stCondLst>
                                        </p:cTn>
                                        <p:tgtEl>
                                          <p:spTgt spid="25"/>
                                        </p:tgtEl>
                                        <p:attrNameLst>
                                          <p:attrName>style.visibility</p:attrName>
                                        </p:attrNameLst>
                                      </p:cBhvr>
                                      <p:to>
                                        <p:strVal val="visible"/>
                                      </p:to>
                                    </p:set>
                                    <p:anim calcmode="lin" valueType="num">
                                      <p:cBhvr additive="base">
                                        <p:cTn id="70" dur="1000" fill="hold"/>
                                        <p:tgtEl>
                                          <p:spTgt spid="25"/>
                                        </p:tgtEl>
                                        <p:attrNameLst>
                                          <p:attrName>ppt_x</p:attrName>
                                        </p:attrNameLst>
                                      </p:cBhvr>
                                      <p:tavLst>
                                        <p:tav tm="0">
                                          <p:val>
                                            <p:strVal val="1+#ppt_w/2"/>
                                          </p:val>
                                        </p:tav>
                                        <p:tav tm="100000">
                                          <p:val>
                                            <p:strVal val="#ppt_x"/>
                                          </p:val>
                                        </p:tav>
                                      </p:tavLst>
                                    </p:anim>
                                    <p:anim calcmode="lin" valueType="num">
                                      <p:cBhvr additive="base">
                                        <p:cTn id="71" dur="1000" fill="hold"/>
                                        <p:tgtEl>
                                          <p:spTgt spid="25"/>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53" presetClass="exit" presetSubtype="0" fill="hold" nodeType="clickEffect">
                                  <p:stCondLst>
                                    <p:cond delay="0"/>
                                  </p:stCondLst>
                                  <p:childTnLst>
                                    <p:anim calcmode="lin" valueType="num">
                                      <p:cBhvr>
                                        <p:cTn id="75" dur="500"/>
                                        <p:tgtEl>
                                          <p:spTgt spid="39"/>
                                        </p:tgtEl>
                                        <p:attrNameLst>
                                          <p:attrName>ppt_w</p:attrName>
                                        </p:attrNameLst>
                                      </p:cBhvr>
                                      <p:tavLst>
                                        <p:tav tm="0">
                                          <p:val>
                                            <p:strVal val="ppt_w"/>
                                          </p:val>
                                        </p:tav>
                                        <p:tav tm="100000">
                                          <p:val>
                                            <p:fltVal val="0"/>
                                          </p:val>
                                        </p:tav>
                                      </p:tavLst>
                                    </p:anim>
                                    <p:anim calcmode="lin" valueType="num">
                                      <p:cBhvr>
                                        <p:cTn id="76" dur="500"/>
                                        <p:tgtEl>
                                          <p:spTgt spid="39"/>
                                        </p:tgtEl>
                                        <p:attrNameLst>
                                          <p:attrName>ppt_h</p:attrName>
                                        </p:attrNameLst>
                                      </p:cBhvr>
                                      <p:tavLst>
                                        <p:tav tm="0">
                                          <p:val>
                                            <p:strVal val="ppt_h"/>
                                          </p:val>
                                        </p:tav>
                                        <p:tav tm="100000">
                                          <p:val>
                                            <p:fltVal val="0"/>
                                          </p:val>
                                        </p:tav>
                                      </p:tavLst>
                                    </p:anim>
                                    <p:animEffect transition="out" filter="fade">
                                      <p:cBhvr>
                                        <p:cTn id="77" dur="500"/>
                                        <p:tgtEl>
                                          <p:spTgt spid="39"/>
                                        </p:tgtEl>
                                      </p:cBhvr>
                                    </p:animEffect>
                                    <p:set>
                                      <p:cBhvr>
                                        <p:cTn id="78" dur="1" fill="hold">
                                          <p:stCondLst>
                                            <p:cond delay="499"/>
                                          </p:stCondLst>
                                        </p:cTn>
                                        <p:tgtEl>
                                          <p:spTgt spid="39"/>
                                        </p:tgtEl>
                                        <p:attrNameLst>
                                          <p:attrName>style.visibility</p:attrName>
                                        </p:attrNameLst>
                                      </p:cBhvr>
                                      <p:to>
                                        <p:strVal val="hidden"/>
                                      </p:to>
                                    </p:set>
                                  </p:childTnLst>
                                </p:cTn>
                              </p:par>
                              <p:par>
                                <p:cTn id="79" presetID="1" presetClass="exit" presetSubtype="0" fill="hold" grpId="1" nodeType="withEffect">
                                  <p:stCondLst>
                                    <p:cond delay="0"/>
                                  </p:stCondLst>
                                  <p:childTnLst>
                                    <p:set>
                                      <p:cBhvr>
                                        <p:cTn id="80" dur="1" fill="hold">
                                          <p:stCondLst>
                                            <p:cond delay="0"/>
                                          </p:stCondLst>
                                        </p:cTn>
                                        <p:tgtEl>
                                          <p:spTgt spid="22"/>
                                        </p:tgtEl>
                                        <p:attrNameLst>
                                          <p:attrName>style.visibility</p:attrName>
                                        </p:attrNameLst>
                                      </p:cBhvr>
                                      <p:to>
                                        <p:strVal val="hidden"/>
                                      </p:to>
                                    </p:set>
                                  </p:childTnLst>
                                </p:cTn>
                              </p:par>
                              <p:par>
                                <p:cTn id="81" presetID="2" presetClass="entr" presetSubtype="2" fill="hold" nodeType="withEffect">
                                  <p:stCondLst>
                                    <p:cond delay="0"/>
                                  </p:stCondLst>
                                  <p:childTnLst>
                                    <p:set>
                                      <p:cBhvr>
                                        <p:cTn id="82" dur="1" fill="hold">
                                          <p:stCondLst>
                                            <p:cond delay="0"/>
                                          </p:stCondLst>
                                        </p:cTn>
                                        <p:tgtEl>
                                          <p:spTgt spid="26"/>
                                        </p:tgtEl>
                                        <p:attrNameLst>
                                          <p:attrName>style.visibility</p:attrName>
                                        </p:attrNameLst>
                                      </p:cBhvr>
                                      <p:to>
                                        <p:strVal val="visible"/>
                                      </p:to>
                                    </p:set>
                                    <p:anim calcmode="lin" valueType="num">
                                      <p:cBhvr additive="base">
                                        <p:cTn id="83" dur="1000" fill="hold"/>
                                        <p:tgtEl>
                                          <p:spTgt spid="26"/>
                                        </p:tgtEl>
                                        <p:attrNameLst>
                                          <p:attrName>ppt_x</p:attrName>
                                        </p:attrNameLst>
                                      </p:cBhvr>
                                      <p:tavLst>
                                        <p:tav tm="0">
                                          <p:val>
                                            <p:strVal val="1+#ppt_w/2"/>
                                          </p:val>
                                        </p:tav>
                                        <p:tav tm="100000">
                                          <p:val>
                                            <p:strVal val="#ppt_x"/>
                                          </p:val>
                                        </p:tav>
                                      </p:tavLst>
                                    </p:anim>
                                    <p:anim calcmode="lin" valueType="num">
                                      <p:cBhvr additive="base">
                                        <p:cTn id="84" dur="1000" fill="hold"/>
                                        <p:tgtEl>
                                          <p:spTgt spid="26"/>
                                        </p:tgtEl>
                                        <p:attrNameLst>
                                          <p:attrName>ppt_y</p:attrName>
                                        </p:attrNameLst>
                                      </p:cBhvr>
                                      <p:tavLst>
                                        <p:tav tm="0">
                                          <p:val>
                                            <p:strVal val="#ppt_y"/>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42"/>
                                        </p:tgtEl>
                                        <p:attrNameLst>
                                          <p:attrName>style.visibility</p:attrName>
                                        </p:attrNameLst>
                                      </p:cBhvr>
                                      <p:to>
                                        <p:strVal val="visible"/>
                                      </p:to>
                                    </p:set>
                                    <p:anim calcmode="lin" valueType="num">
                                      <p:cBhvr additive="base">
                                        <p:cTn id="87" dur="500" fill="hold"/>
                                        <p:tgtEl>
                                          <p:spTgt spid="42"/>
                                        </p:tgtEl>
                                        <p:attrNameLst>
                                          <p:attrName>ppt_x</p:attrName>
                                        </p:attrNameLst>
                                      </p:cBhvr>
                                      <p:tavLst>
                                        <p:tav tm="0">
                                          <p:val>
                                            <p:strVal val="#ppt_x"/>
                                          </p:val>
                                        </p:tav>
                                        <p:tav tm="100000">
                                          <p:val>
                                            <p:strVal val="#ppt_x"/>
                                          </p:val>
                                        </p:tav>
                                      </p:tavLst>
                                    </p:anim>
                                    <p:anim calcmode="lin" valueType="num">
                                      <p:cBhvr additive="base">
                                        <p:cTn id="8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8" accel="50000" decel="50000" fill="hold" nodeType="clickEffect">
                                  <p:stCondLst>
                                    <p:cond delay="0"/>
                                  </p:stCondLst>
                                  <p:childTnLst>
                                    <p:set>
                                      <p:cBhvr>
                                        <p:cTn id="92" dur="1" fill="hold">
                                          <p:stCondLst>
                                            <p:cond delay="0"/>
                                          </p:stCondLst>
                                        </p:cTn>
                                        <p:tgtEl>
                                          <p:spTgt spid="32"/>
                                        </p:tgtEl>
                                        <p:attrNameLst>
                                          <p:attrName>style.visibility</p:attrName>
                                        </p:attrNameLst>
                                      </p:cBhvr>
                                      <p:to>
                                        <p:strVal val="visible"/>
                                      </p:to>
                                    </p:set>
                                    <p:anim calcmode="lin" valueType="num">
                                      <p:cBhvr additive="base">
                                        <p:cTn id="93" dur="500" fill="hold"/>
                                        <p:tgtEl>
                                          <p:spTgt spid="32"/>
                                        </p:tgtEl>
                                        <p:attrNameLst>
                                          <p:attrName>ppt_x</p:attrName>
                                        </p:attrNameLst>
                                      </p:cBhvr>
                                      <p:tavLst>
                                        <p:tav tm="0">
                                          <p:val>
                                            <p:strVal val="0-#ppt_w/2"/>
                                          </p:val>
                                        </p:tav>
                                        <p:tav tm="100000">
                                          <p:val>
                                            <p:strVal val="#ppt_x"/>
                                          </p:val>
                                        </p:tav>
                                      </p:tavLst>
                                    </p:anim>
                                    <p:anim calcmode="lin" valueType="num">
                                      <p:cBhvr additive="base">
                                        <p:cTn id="94" dur="500" fill="hold"/>
                                        <p:tgtEl>
                                          <p:spTgt spid="32"/>
                                        </p:tgtEl>
                                        <p:attrNameLst>
                                          <p:attrName>ppt_y</p:attrName>
                                        </p:attrNameLst>
                                      </p:cBhvr>
                                      <p:tavLst>
                                        <p:tav tm="0">
                                          <p:val>
                                            <p:strVal val="#ppt_y"/>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34"/>
                                        </p:tgtEl>
                                        <p:attrNameLst>
                                          <p:attrName>style.visibility</p:attrName>
                                        </p:attrNameLst>
                                      </p:cBhvr>
                                      <p:to>
                                        <p:strVal val="visible"/>
                                      </p:to>
                                    </p:set>
                                    <p:anim calcmode="lin" valueType="num">
                                      <p:cBhvr additive="base">
                                        <p:cTn id="97" dur="1000" fill="hold"/>
                                        <p:tgtEl>
                                          <p:spTgt spid="34"/>
                                        </p:tgtEl>
                                        <p:attrNameLst>
                                          <p:attrName>ppt_x</p:attrName>
                                        </p:attrNameLst>
                                      </p:cBhvr>
                                      <p:tavLst>
                                        <p:tav tm="0">
                                          <p:val>
                                            <p:strVal val="#ppt_x"/>
                                          </p:val>
                                        </p:tav>
                                        <p:tav tm="100000">
                                          <p:val>
                                            <p:strVal val="#ppt_x"/>
                                          </p:val>
                                        </p:tav>
                                      </p:tavLst>
                                    </p:anim>
                                    <p:anim calcmode="lin" valueType="num">
                                      <p:cBhvr additive="base">
                                        <p:cTn id="98" dur="1000" fill="hold"/>
                                        <p:tgtEl>
                                          <p:spTgt spid="34"/>
                                        </p:tgtEl>
                                        <p:attrNameLst>
                                          <p:attrName>ppt_y</p:attrName>
                                        </p:attrNameLst>
                                      </p:cBhvr>
                                      <p:tavLst>
                                        <p:tav tm="0">
                                          <p:val>
                                            <p:strVal val="1+#ppt_h/2"/>
                                          </p:val>
                                        </p:tav>
                                        <p:tav tm="100000">
                                          <p:val>
                                            <p:strVal val="#ppt_y"/>
                                          </p:val>
                                        </p:tav>
                                      </p:tavLst>
                                    </p:anim>
                                  </p:childTnLst>
                                </p:cTn>
                              </p:par>
                              <p:par>
                                <p:cTn id="99" presetID="2" presetClass="entr" presetSubtype="4" fill="hold" nodeType="withEffect">
                                  <p:stCondLst>
                                    <p:cond delay="0"/>
                                  </p:stCondLst>
                                  <p:childTnLst>
                                    <p:set>
                                      <p:cBhvr>
                                        <p:cTn id="100" dur="1" fill="hold">
                                          <p:stCondLst>
                                            <p:cond delay="0"/>
                                          </p:stCondLst>
                                        </p:cTn>
                                        <p:tgtEl>
                                          <p:spTgt spid="34"/>
                                        </p:tgtEl>
                                        <p:attrNameLst>
                                          <p:attrName>style.visibility</p:attrName>
                                        </p:attrNameLst>
                                      </p:cBhvr>
                                      <p:to>
                                        <p:strVal val="visible"/>
                                      </p:to>
                                    </p:set>
                                    <p:anim calcmode="lin" valueType="num">
                                      <p:cBhvr additive="base">
                                        <p:cTn id="101" dur="1000" fill="hold"/>
                                        <p:tgtEl>
                                          <p:spTgt spid="34"/>
                                        </p:tgtEl>
                                        <p:attrNameLst>
                                          <p:attrName>ppt_x</p:attrName>
                                        </p:attrNameLst>
                                      </p:cBhvr>
                                      <p:tavLst>
                                        <p:tav tm="0">
                                          <p:val>
                                            <p:strVal val="#ppt_x"/>
                                          </p:val>
                                        </p:tav>
                                        <p:tav tm="100000">
                                          <p:val>
                                            <p:strVal val="#ppt_x"/>
                                          </p:val>
                                        </p:tav>
                                      </p:tavLst>
                                    </p:anim>
                                    <p:anim calcmode="lin" valueType="num">
                                      <p:cBhvr additive="base">
                                        <p:cTn id="102" dur="1000" fill="hold"/>
                                        <p:tgtEl>
                                          <p:spTgt spid="34"/>
                                        </p:tgtEl>
                                        <p:attrNameLst>
                                          <p:attrName>ppt_y</p:attrName>
                                        </p:attrNameLst>
                                      </p:cBhvr>
                                      <p:tavLst>
                                        <p:tav tm="0">
                                          <p:val>
                                            <p:strVal val="1+#ppt_h/2"/>
                                          </p:val>
                                        </p:tav>
                                        <p:tav tm="100000">
                                          <p:val>
                                            <p:strVal val="#ppt_y"/>
                                          </p:val>
                                        </p:tav>
                                      </p:tavLst>
                                    </p:anim>
                                  </p:childTnLst>
                                </p:cTn>
                              </p:par>
                              <p:par>
                                <p:cTn id="103" presetID="2" presetClass="entr" presetSubtype="4" fill="hold" nodeType="withEffect">
                                  <p:stCondLst>
                                    <p:cond delay="0"/>
                                  </p:stCondLst>
                                  <p:childTnLst>
                                    <p:set>
                                      <p:cBhvr>
                                        <p:cTn id="104" dur="1" fill="hold">
                                          <p:stCondLst>
                                            <p:cond delay="0"/>
                                          </p:stCondLst>
                                        </p:cTn>
                                        <p:tgtEl>
                                          <p:spTgt spid="45"/>
                                        </p:tgtEl>
                                        <p:attrNameLst>
                                          <p:attrName>style.visibility</p:attrName>
                                        </p:attrNameLst>
                                      </p:cBhvr>
                                      <p:to>
                                        <p:strVal val="visible"/>
                                      </p:to>
                                    </p:set>
                                    <p:anim calcmode="lin" valueType="num">
                                      <p:cBhvr additive="base">
                                        <p:cTn id="105" dur="500" fill="hold"/>
                                        <p:tgtEl>
                                          <p:spTgt spid="45"/>
                                        </p:tgtEl>
                                        <p:attrNameLst>
                                          <p:attrName>ppt_x</p:attrName>
                                        </p:attrNameLst>
                                      </p:cBhvr>
                                      <p:tavLst>
                                        <p:tav tm="0">
                                          <p:val>
                                            <p:strVal val="#ppt_x"/>
                                          </p:val>
                                        </p:tav>
                                        <p:tav tm="100000">
                                          <p:val>
                                            <p:strVal val="#ppt_x"/>
                                          </p:val>
                                        </p:tav>
                                      </p:tavLst>
                                    </p:anim>
                                    <p:anim calcmode="lin" valueType="num">
                                      <p:cBhvr additive="base">
                                        <p:cTn id="106"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27"/>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57" presetClass="path" presetSubtype="0" accel="50000" decel="50000" autoRev="1" fill="hold" grpId="1" nodeType="clickEffect">
                                  <p:stCondLst>
                                    <p:cond delay="0"/>
                                  </p:stCondLst>
                                  <p:childTnLst>
                                    <p:animMotion origin="layout" path="M -0.325 0.35531 L -0.325 0.18876 C -0.325 0.11404 -0.25607 0.02221 -0.2 0.02221 L -0.075 0.02221 " pathEditMode="relative" rAng="0" ptsTypes="FfFF">
                                      <p:cBhvr>
                                        <p:cTn id="114" dur="2000" spd="-100000" fill="hold"/>
                                        <p:tgtEl>
                                          <p:spTgt spid="27"/>
                                        </p:tgtEl>
                                        <p:attrNameLst>
                                          <p:attrName>ppt_x</p:attrName>
                                          <p:attrName>ppt_y</p:attrName>
                                        </p:attrNameLst>
                                      </p:cBhvr>
                                      <p:rCtr x="125" y="-1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2" animBg="1"/>
      <p:bldP spid="14" grpId="3" animBg="1"/>
      <p:bldP spid="15" grpId="0" animBg="1"/>
      <p:bldP spid="16" grpId="0" animBg="1"/>
      <p:bldP spid="18" grpId="0" animBg="1"/>
      <p:bldP spid="17" grpId="0"/>
      <p:bldP spid="17" grpId="1"/>
      <p:bldP spid="23" grpId="0" animBg="1"/>
      <p:bldP spid="39" grpId="0"/>
      <p:bldP spid="41" grpId="1"/>
      <p:bldP spid="41" grpId="2"/>
      <p:bldP spid="41" grpId="3"/>
      <p:bldP spid="22" grpId="0" animBg="1"/>
      <p:bldP spid="22" grpId="1" animBg="1"/>
      <p:bldP spid="22" grpId="2" animBg="1"/>
      <p:bldP spid="27" grpId="0" animBg="1"/>
      <p:bldP spid="27"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ounded Rectangle 23"/>
          <p:cNvSpPr/>
          <p:nvPr/>
        </p:nvSpPr>
        <p:spPr bwMode="auto">
          <a:xfrm>
            <a:off x="152400" y="3429000"/>
            <a:ext cx="3048000" cy="2895600"/>
          </a:xfrm>
          <a:prstGeom prst="roundRect">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8" name="Rounded Rectangle 7"/>
          <p:cNvSpPr/>
          <p:nvPr/>
        </p:nvSpPr>
        <p:spPr bwMode="auto">
          <a:xfrm>
            <a:off x="2089674" y="1981200"/>
            <a:ext cx="5105400" cy="762000"/>
          </a:xfrm>
          <a:prstGeom prst="roundRect">
            <a:avLst/>
          </a:prstGeom>
          <a:solidFill>
            <a:srgbClr val="7030A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600" dirty="0" smtClean="0"/>
              <a:t>User Interface</a:t>
            </a:r>
            <a:endParaRPr kumimoji="0" lang="en-US" sz="3600" b="0" i="0" u="none" strike="noStrike" cap="none" normalizeH="0" baseline="0" dirty="0" smtClean="0">
              <a:solidFill>
                <a:schemeClr val="bg1"/>
              </a:solidFill>
              <a:effectLst/>
              <a:latin typeface="Tahoma" pitchFamily="34" charset="0"/>
            </a:endParaRPr>
          </a:p>
        </p:txBody>
      </p:sp>
      <p:pic>
        <p:nvPicPr>
          <p:cNvPr id="11" name="Rectangle 5122"/>
          <p:cNvPicPr>
            <a:picLocks noChangeAspect="1" noChangeArrowheads="1"/>
          </p:cNvPicPr>
          <p:nvPr/>
        </p:nvPicPr>
        <p:blipFill>
          <a:blip r:embed="rId3"/>
          <a:srcRect/>
          <a:stretch>
            <a:fillRect/>
          </a:stretch>
        </p:blipFill>
        <p:spPr bwMode="auto">
          <a:xfrm>
            <a:off x="-533400" y="-381000"/>
            <a:ext cx="10301288" cy="2516188"/>
          </a:xfrm>
          <a:prstGeom prst="rect">
            <a:avLst/>
          </a:prstGeom>
          <a:noFill/>
          <a:ln w="9525">
            <a:noFill/>
            <a:miter lim="800000"/>
            <a:headEnd/>
            <a:tailEnd/>
          </a:ln>
        </p:spPr>
      </p:pic>
      <p:sp>
        <p:nvSpPr>
          <p:cNvPr id="12" name="Rectangle 11"/>
          <p:cNvSpPr>
            <a:spLocks noChangeArrowheads="1"/>
          </p:cNvSpPr>
          <p:nvPr/>
        </p:nvSpPr>
        <p:spPr bwMode="auto">
          <a:xfrm>
            <a:off x="1524000" y="533400"/>
            <a:ext cx="6019800" cy="535531"/>
          </a:xfrm>
          <a:prstGeom prst="rect">
            <a:avLst/>
          </a:prstGeom>
          <a:noFill/>
          <a:ln w="9525" cap="flat" cmpd="sng" algn="ctr">
            <a:noFill/>
            <a:prstDash val="solid"/>
            <a:miter lim="800000"/>
            <a:headEnd type="none" w="med" len="med"/>
            <a:tailEnd type="none" w="med" len="med"/>
          </a:ln>
          <a:effectLst/>
        </p:spPr>
        <p:txBody>
          <a:bodyPr wrap="square">
            <a:spAutoFit/>
          </a:bodyPr>
          <a:lstStyle/>
          <a:p>
            <a:pPr algn="ctr">
              <a:lnSpc>
                <a:spcPct val="80000"/>
              </a:lnSpc>
              <a:spcBef>
                <a:spcPct val="40000"/>
              </a:spcBef>
              <a:buSzPct val="95000"/>
              <a:defRPr/>
            </a:pPr>
            <a:r>
              <a:rPr lang="en-US" sz="3600" i="1" smtClean="0">
                <a:solidFill>
                  <a:schemeClr val="bg2"/>
                </a:solidFill>
                <a:effectLst>
                  <a:outerShdw blurRad="38100" dist="38100" dir="2700000" algn="tl">
                    <a:srgbClr val="C0C0C0"/>
                  </a:outerShdw>
                </a:effectLst>
                <a:latin typeface="Trebuchet MS" pitchFamily="34" charset="0"/>
                <a:cs typeface="+mn-cs"/>
              </a:rPr>
              <a:t>Scalable</a:t>
            </a:r>
            <a:endParaRPr lang="en-US" dirty="0">
              <a:latin typeface="Arial" pitchFamily="34" charset="0"/>
              <a:cs typeface="+mn-cs"/>
            </a:endParaRPr>
          </a:p>
        </p:txBody>
      </p:sp>
      <p:grpSp>
        <p:nvGrpSpPr>
          <p:cNvPr id="68" name="Group 67"/>
          <p:cNvGrpSpPr/>
          <p:nvPr/>
        </p:nvGrpSpPr>
        <p:grpSpPr>
          <a:xfrm>
            <a:off x="1676400" y="4953000"/>
            <a:ext cx="1219200" cy="1143000"/>
            <a:chOff x="1676400" y="4953000"/>
            <a:chExt cx="1219200" cy="1143000"/>
          </a:xfrm>
        </p:grpSpPr>
        <p:sp>
          <p:nvSpPr>
            <p:cNvPr id="48" name="Rounded Rectangle 47"/>
            <p:cNvSpPr/>
            <p:nvPr/>
          </p:nvSpPr>
          <p:spPr bwMode="auto">
            <a:xfrm>
              <a:off x="1676400" y="4953000"/>
              <a:ext cx="1219200" cy="1143000"/>
            </a:xfrm>
            <a:prstGeom prst="roundRect">
              <a:avLst/>
            </a:prstGeom>
            <a:solidFill>
              <a:srgbClr val="00B0F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15" name="Rounded Rectangle 14"/>
            <p:cNvSpPr/>
            <p:nvPr/>
          </p:nvSpPr>
          <p:spPr bwMode="auto">
            <a:xfrm>
              <a:off x="1905000" y="5181600"/>
              <a:ext cx="762000" cy="2286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solidFill>
                    <a:schemeClr val="bg1"/>
                  </a:solidFill>
                  <a:effectLst/>
                  <a:latin typeface="Tahoma" pitchFamily="34" charset="0"/>
                </a:rPr>
                <a:t>Objects</a:t>
              </a:r>
            </a:p>
          </p:txBody>
        </p:sp>
        <p:sp>
          <p:nvSpPr>
            <p:cNvPr id="16" name="Rounded Rectangle 15"/>
            <p:cNvSpPr/>
            <p:nvPr/>
          </p:nvSpPr>
          <p:spPr bwMode="auto">
            <a:xfrm>
              <a:off x="1905000" y="5715000"/>
              <a:ext cx="762000" cy="2286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Database</a:t>
              </a:r>
            </a:p>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Interaction</a:t>
              </a:r>
              <a:endParaRPr kumimoji="0" lang="en-US" sz="800" b="0" i="0" u="none" strike="noStrike" cap="none" normalizeH="0" baseline="0" dirty="0" smtClean="0">
                <a:solidFill>
                  <a:schemeClr val="bg1"/>
                </a:solidFill>
                <a:effectLst/>
                <a:latin typeface="Tahoma" pitchFamily="34" charset="0"/>
              </a:endParaRPr>
            </a:p>
          </p:txBody>
        </p:sp>
        <p:pic>
          <p:nvPicPr>
            <p:cNvPr id="20" name="Picture 2"/>
            <p:cNvPicPr>
              <a:picLocks noChangeAspect="1" noChangeArrowheads="1"/>
            </p:cNvPicPr>
            <p:nvPr/>
          </p:nvPicPr>
          <p:blipFill>
            <a:blip r:embed="rId4" cstate="print"/>
            <a:srcRect/>
            <a:stretch>
              <a:fillRect/>
            </a:stretch>
          </p:blipFill>
          <p:spPr bwMode="auto">
            <a:xfrm>
              <a:off x="1945549" y="5486400"/>
              <a:ext cx="721451" cy="209550"/>
            </a:xfrm>
            <a:prstGeom prst="rect">
              <a:avLst/>
            </a:prstGeom>
            <a:noFill/>
            <a:ln w="9525">
              <a:noFill/>
              <a:miter lim="800000"/>
              <a:headEnd/>
              <a:tailEnd/>
            </a:ln>
            <a:effectLst/>
          </p:spPr>
        </p:pic>
      </p:grpSp>
      <p:sp>
        <p:nvSpPr>
          <p:cNvPr id="25" name="TextBox 24"/>
          <p:cNvSpPr txBox="1"/>
          <p:nvPr/>
        </p:nvSpPr>
        <p:spPr>
          <a:xfrm>
            <a:off x="838200" y="6248400"/>
            <a:ext cx="1752600" cy="430887"/>
          </a:xfrm>
          <a:prstGeom prst="rect">
            <a:avLst/>
          </a:prstGeom>
          <a:noFill/>
        </p:spPr>
        <p:txBody>
          <a:bodyPr wrap="square" rtlCol="0">
            <a:spAutoFit/>
          </a:bodyPr>
          <a:lstStyle/>
          <a:p>
            <a:r>
              <a:rPr lang="en-US" dirty="0" smtClean="0"/>
              <a:t>App Server</a:t>
            </a:r>
            <a:endParaRPr lang="en-US" dirty="0"/>
          </a:p>
        </p:txBody>
      </p:sp>
      <p:cxnSp>
        <p:nvCxnSpPr>
          <p:cNvPr id="32" name="Shape 31"/>
          <p:cNvCxnSpPr>
            <a:stCxn id="8" idx="1"/>
          </p:cNvCxnSpPr>
          <p:nvPr/>
        </p:nvCxnSpPr>
        <p:spPr bwMode="auto">
          <a:xfrm rot="10800000" flipV="1">
            <a:off x="1600200" y="2362200"/>
            <a:ext cx="489474" cy="1066800"/>
          </a:xfrm>
          <a:prstGeom prst="bentConnector2">
            <a:avLst/>
          </a:prstGeom>
          <a:ln>
            <a:prstDash val="sysDot"/>
            <a:headEnd type="arrow"/>
            <a:tailEnd type="arrow"/>
          </a:ln>
        </p:spPr>
        <p:style>
          <a:lnRef idx="3">
            <a:schemeClr val="accent4"/>
          </a:lnRef>
          <a:fillRef idx="0">
            <a:schemeClr val="accent4"/>
          </a:fillRef>
          <a:effectRef idx="2">
            <a:schemeClr val="accent4"/>
          </a:effectRef>
          <a:fontRef idx="minor">
            <a:schemeClr val="tx1"/>
          </a:fontRef>
        </p:style>
      </p:cxnSp>
      <p:cxnSp>
        <p:nvCxnSpPr>
          <p:cNvPr id="34" name="Elbow Connector 33"/>
          <p:cNvCxnSpPr>
            <a:stCxn id="24" idx="3"/>
            <a:endCxn id="28" idx="1"/>
          </p:cNvCxnSpPr>
          <p:nvPr/>
        </p:nvCxnSpPr>
        <p:spPr bwMode="auto">
          <a:xfrm>
            <a:off x="3200400" y="4876800"/>
            <a:ext cx="2667000" cy="1588"/>
          </a:xfrm>
          <a:prstGeom prst="bentConnector3">
            <a:avLst>
              <a:gd name="adj1" fmla="val 50000"/>
            </a:avLst>
          </a:prstGeom>
          <a:ln>
            <a:prstDash val="sysDot"/>
            <a:headEnd type="arrow"/>
            <a:tailEnd type="arrow"/>
          </a:ln>
        </p:spPr>
        <p:style>
          <a:lnRef idx="3">
            <a:schemeClr val="accent4"/>
          </a:lnRef>
          <a:fillRef idx="0">
            <a:schemeClr val="accent4"/>
          </a:fillRef>
          <a:effectRef idx="2">
            <a:schemeClr val="accent4"/>
          </a:effectRef>
          <a:fontRef idx="minor">
            <a:schemeClr val="tx1"/>
          </a:fontRef>
        </p:style>
      </p:cxnSp>
      <p:sp>
        <p:nvSpPr>
          <p:cNvPr id="28" name="Rounded Rectangle 27"/>
          <p:cNvSpPr/>
          <p:nvPr/>
        </p:nvSpPr>
        <p:spPr bwMode="auto">
          <a:xfrm>
            <a:off x="5867400" y="3429000"/>
            <a:ext cx="3048000" cy="2895600"/>
          </a:xfrm>
          <a:prstGeom prst="roundRect">
            <a:avLst/>
          </a:prstGeom>
          <a:solidFill>
            <a:srgbClr val="FFFF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35" name="Can 34"/>
          <p:cNvSpPr/>
          <p:nvPr/>
        </p:nvSpPr>
        <p:spPr bwMode="auto">
          <a:xfrm>
            <a:off x="6096000" y="4800600"/>
            <a:ext cx="990600" cy="1371600"/>
          </a:xfrm>
          <a:prstGeom prst="can">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40" name="Can 39"/>
          <p:cNvSpPr/>
          <p:nvPr/>
        </p:nvSpPr>
        <p:spPr bwMode="auto">
          <a:xfrm>
            <a:off x="7696200" y="4876800"/>
            <a:ext cx="1066800" cy="1295400"/>
          </a:xfrm>
          <a:prstGeom prst="can">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43" name="Can 42"/>
          <p:cNvSpPr/>
          <p:nvPr/>
        </p:nvSpPr>
        <p:spPr bwMode="auto">
          <a:xfrm>
            <a:off x="6108700" y="3505200"/>
            <a:ext cx="977900" cy="1219200"/>
          </a:xfrm>
          <a:prstGeom prst="can">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46" name="Can 45"/>
          <p:cNvSpPr/>
          <p:nvPr/>
        </p:nvSpPr>
        <p:spPr bwMode="auto">
          <a:xfrm>
            <a:off x="7696200" y="3505200"/>
            <a:ext cx="990600" cy="1219200"/>
          </a:xfrm>
          <a:prstGeom prst="can">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grpSp>
        <p:nvGrpSpPr>
          <p:cNvPr id="66" name="Group 65"/>
          <p:cNvGrpSpPr/>
          <p:nvPr/>
        </p:nvGrpSpPr>
        <p:grpSpPr>
          <a:xfrm>
            <a:off x="304800" y="3657600"/>
            <a:ext cx="1219200" cy="1143000"/>
            <a:chOff x="304800" y="3657600"/>
            <a:chExt cx="1219200" cy="1143000"/>
          </a:xfrm>
        </p:grpSpPr>
        <p:sp>
          <p:nvSpPr>
            <p:cNvPr id="51" name="Rounded Rectangle 50"/>
            <p:cNvSpPr/>
            <p:nvPr/>
          </p:nvSpPr>
          <p:spPr bwMode="auto">
            <a:xfrm>
              <a:off x="304800" y="3657600"/>
              <a:ext cx="1219200" cy="1143000"/>
            </a:xfrm>
            <a:prstGeom prst="roundRect">
              <a:avLst/>
            </a:prstGeom>
            <a:solidFill>
              <a:srgbClr val="00B0F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52" name="Rounded Rectangle 51"/>
            <p:cNvSpPr/>
            <p:nvPr/>
          </p:nvSpPr>
          <p:spPr bwMode="auto">
            <a:xfrm>
              <a:off x="533400" y="3886200"/>
              <a:ext cx="762000" cy="2286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solidFill>
                    <a:schemeClr val="bg1"/>
                  </a:solidFill>
                  <a:effectLst/>
                  <a:latin typeface="Tahoma" pitchFamily="34" charset="0"/>
                </a:rPr>
                <a:t>Objects</a:t>
              </a:r>
            </a:p>
          </p:txBody>
        </p:sp>
        <p:sp>
          <p:nvSpPr>
            <p:cNvPr id="53" name="Rounded Rectangle 52"/>
            <p:cNvSpPr/>
            <p:nvPr/>
          </p:nvSpPr>
          <p:spPr bwMode="auto">
            <a:xfrm>
              <a:off x="533400" y="4419600"/>
              <a:ext cx="762000" cy="2286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Database</a:t>
              </a:r>
            </a:p>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Interaction</a:t>
              </a:r>
              <a:endParaRPr kumimoji="0" lang="en-US" sz="800" b="0" i="0" u="none" strike="noStrike" cap="none" normalizeH="0" baseline="0" dirty="0" smtClean="0">
                <a:solidFill>
                  <a:schemeClr val="bg1"/>
                </a:solidFill>
                <a:effectLst/>
                <a:latin typeface="Tahoma" pitchFamily="34" charset="0"/>
              </a:endParaRPr>
            </a:p>
          </p:txBody>
        </p:sp>
        <p:pic>
          <p:nvPicPr>
            <p:cNvPr id="54" name="Picture 2"/>
            <p:cNvPicPr>
              <a:picLocks noChangeAspect="1" noChangeArrowheads="1"/>
            </p:cNvPicPr>
            <p:nvPr/>
          </p:nvPicPr>
          <p:blipFill>
            <a:blip r:embed="rId4" cstate="print"/>
            <a:srcRect/>
            <a:stretch>
              <a:fillRect/>
            </a:stretch>
          </p:blipFill>
          <p:spPr bwMode="auto">
            <a:xfrm>
              <a:off x="573949" y="4191000"/>
              <a:ext cx="721451" cy="209550"/>
            </a:xfrm>
            <a:prstGeom prst="rect">
              <a:avLst/>
            </a:prstGeom>
            <a:noFill/>
            <a:ln w="9525">
              <a:noFill/>
              <a:miter lim="800000"/>
              <a:headEnd/>
              <a:tailEnd/>
            </a:ln>
            <a:effectLst/>
          </p:spPr>
        </p:pic>
      </p:grpSp>
      <p:grpSp>
        <p:nvGrpSpPr>
          <p:cNvPr id="67" name="Group 66"/>
          <p:cNvGrpSpPr/>
          <p:nvPr/>
        </p:nvGrpSpPr>
        <p:grpSpPr>
          <a:xfrm>
            <a:off x="1676400" y="3657600"/>
            <a:ext cx="1219200" cy="1143000"/>
            <a:chOff x="1676400" y="3657600"/>
            <a:chExt cx="1219200" cy="1143000"/>
          </a:xfrm>
        </p:grpSpPr>
        <p:sp>
          <p:nvSpPr>
            <p:cNvPr id="56" name="Rounded Rectangle 55"/>
            <p:cNvSpPr/>
            <p:nvPr/>
          </p:nvSpPr>
          <p:spPr bwMode="auto">
            <a:xfrm>
              <a:off x="1676400" y="3657600"/>
              <a:ext cx="1219200" cy="1143000"/>
            </a:xfrm>
            <a:prstGeom prst="roundRect">
              <a:avLst/>
            </a:prstGeom>
            <a:solidFill>
              <a:srgbClr val="00B0F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57" name="Rounded Rectangle 56"/>
            <p:cNvSpPr/>
            <p:nvPr/>
          </p:nvSpPr>
          <p:spPr bwMode="auto">
            <a:xfrm>
              <a:off x="1905000" y="3886200"/>
              <a:ext cx="762000" cy="2286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solidFill>
                    <a:schemeClr val="bg1"/>
                  </a:solidFill>
                  <a:effectLst/>
                  <a:latin typeface="Tahoma" pitchFamily="34" charset="0"/>
                </a:rPr>
                <a:t>Objects</a:t>
              </a:r>
            </a:p>
          </p:txBody>
        </p:sp>
        <p:sp>
          <p:nvSpPr>
            <p:cNvPr id="58" name="Rounded Rectangle 57"/>
            <p:cNvSpPr/>
            <p:nvPr/>
          </p:nvSpPr>
          <p:spPr bwMode="auto">
            <a:xfrm>
              <a:off x="1905000" y="4419600"/>
              <a:ext cx="762000" cy="2286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Database</a:t>
              </a:r>
            </a:p>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Interaction</a:t>
              </a:r>
              <a:endParaRPr kumimoji="0" lang="en-US" sz="800" b="0" i="0" u="none" strike="noStrike" cap="none" normalizeH="0" baseline="0" dirty="0" smtClean="0">
                <a:solidFill>
                  <a:schemeClr val="bg1"/>
                </a:solidFill>
                <a:effectLst/>
                <a:latin typeface="Tahoma" pitchFamily="34" charset="0"/>
              </a:endParaRPr>
            </a:p>
          </p:txBody>
        </p:sp>
        <p:pic>
          <p:nvPicPr>
            <p:cNvPr id="59" name="Picture 2"/>
            <p:cNvPicPr>
              <a:picLocks noChangeAspect="1" noChangeArrowheads="1"/>
            </p:cNvPicPr>
            <p:nvPr/>
          </p:nvPicPr>
          <p:blipFill>
            <a:blip r:embed="rId4" cstate="print"/>
            <a:srcRect/>
            <a:stretch>
              <a:fillRect/>
            </a:stretch>
          </p:blipFill>
          <p:spPr bwMode="auto">
            <a:xfrm>
              <a:off x="1945549" y="4191000"/>
              <a:ext cx="721451" cy="209550"/>
            </a:xfrm>
            <a:prstGeom prst="rect">
              <a:avLst/>
            </a:prstGeom>
            <a:noFill/>
            <a:ln w="9525">
              <a:noFill/>
              <a:miter lim="800000"/>
              <a:headEnd/>
              <a:tailEnd/>
            </a:ln>
            <a:effectLst/>
          </p:spPr>
        </p:pic>
      </p:grpSp>
      <p:grpSp>
        <p:nvGrpSpPr>
          <p:cNvPr id="69" name="Group 68"/>
          <p:cNvGrpSpPr/>
          <p:nvPr/>
        </p:nvGrpSpPr>
        <p:grpSpPr>
          <a:xfrm>
            <a:off x="304800" y="4953000"/>
            <a:ext cx="1219200" cy="1143000"/>
            <a:chOff x="304800" y="4953000"/>
            <a:chExt cx="1219200" cy="1143000"/>
          </a:xfrm>
        </p:grpSpPr>
        <p:sp>
          <p:nvSpPr>
            <p:cNvPr id="61" name="Rounded Rectangle 60"/>
            <p:cNvSpPr/>
            <p:nvPr/>
          </p:nvSpPr>
          <p:spPr bwMode="auto">
            <a:xfrm>
              <a:off x="304800" y="4953000"/>
              <a:ext cx="1219200" cy="1143000"/>
            </a:xfrm>
            <a:prstGeom prst="roundRect">
              <a:avLst/>
            </a:prstGeom>
            <a:solidFill>
              <a:srgbClr val="00B0F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62" name="Rounded Rectangle 61"/>
            <p:cNvSpPr/>
            <p:nvPr/>
          </p:nvSpPr>
          <p:spPr bwMode="auto">
            <a:xfrm>
              <a:off x="533400" y="5181600"/>
              <a:ext cx="762000" cy="228600"/>
            </a:xfrm>
            <a:prstGeom prst="roundRect">
              <a:avLst/>
            </a:prstGeom>
            <a:solidFill>
              <a:srgbClr val="C000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solidFill>
                    <a:schemeClr val="bg1"/>
                  </a:solidFill>
                  <a:effectLst/>
                  <a:latin typeface="Tahoma" pitchFamily="34" charset="0"/>
                </a:rPr>
                <a:t>Objects</a:t>
              </a:r>
            </a:p>
          </p:txBody>
        </p:sp>
        <p:sp>
          <p:nvSpPr>
            <p:cNvPr id="63" name="Rounded Rectangle 62"/>
            <p:cNvSpPr/>
            <p:nvPr/>
          </p:nvSpPr>
          <p:spPr bwMode="auto">
            <a:xfrm>
              <a:off x="533400" y="5715000"/>
              <a:ext cx="762000" cy="228600"/>
            </a:xfrm>
            <a:prstGeom prst="roundRect">
              <a:avLst/>
            </a:prstGeom>
            <a:solidFill>
              <a:srgbClr val="FF9900"/>
            </a:solidFill>
            <a:ln w="9525" cap="flat" cmpd="sng" algn="ctr">
              <a:solidFill>
                <a:schemeClr val="bg1"/>
              </a:solidFill>
              <a:prstDash val="solid"/>
              <a:round/>
              <a:headEnd type="none" w="med" len="med"/>
              <a:tailEnd type="none" w="med" len="med"/>
            </a:ln>
            <a:effectLst>
              <a:glow rad="228600">
                <a:schemeClr val="accent1">
                  <a:satMod val="175000"/>
                  <a:alpha val="40000"/>
                </a:schemeClr>
              </a:glow>
              <a:outerShdw blurRad="152400" dist="317500" dir="5400000" sx="90000" sy="-19000" rotWithShape="0">
                <a:prstClr val="black">
                  <a:alpha val="15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Database</a:t>
              </a:r>
            </a:p>
            <a:p>
              <a:pPr marL="0" marR="0" indent="0" algn="ctr" defTabSz="914400" rtl="0" eaLnBrk="1" fontAlgn="base" latinLnBrk="0" hangingPunct="1">
                <a:lnSpc>
                  <a:spcPct val="100000"/>
                </a:lnSpc>
                <a:spcBef>
                  <a:spcPct val="0"/>
                </a:spcBef>
                <a:spcAft>
                  <a:spcPct val="0"/>
                </a:spcAft>
                <a:buClrTx/>
                <a:buSzTx/>
                <a:buFontTx/>
                <a:buNone/>
                <a:tabLst/>
              </a:pPr>
              <a:r>
                <a:rPr lang="en-US" sz="800" dirty="0" smtClean="0"/>
                <a:t>Interaction</a:t>
              </a:r>
              <a:endParaRPr kumimoji="0" lang="en-US" sz="800" b="0" i="0" u="none" strike="noStrike" cap="none" normalizeH="0" baseline="0" dirty="0" smtClean="0">
                <a:solidFill>
                  <a:schemeClr val="bg1"/>
                </a:solidFill>
                <a:effectLst/>
                <a:latin typeface="Tahoma" pitchFamily="34" charset="0"/>
              </a:endParaRPr>
            </a:p>
          </p:txBody>
        </p:sp>
        <p:pic>
          <p:nvPicPr>
            <p:cNvPr id="64" name="Picture 2"/>
            <p:cNvPicPr>
              <a:picLocks noChangeAspect="1" noChangeArrowheads="1"/>
            </p:cNvPicPr>
            <p:nvPr/>
          </p:nvPicPr>
          <p:blipFill>
            <a:blip r:embed="rId4" cstate="print"/>
            <a:srcRect/>
            <a:stretch>
              <a:fillRect/>
            </a:stretch>
          </p:blipFill>
          <p:spPr bwMode="auto">
            <a:xfrm>
              <a:off x="573949" y="5486400"/>
              <a:ext cx="721451" cy="209550"/>
            </a:xfrm>
            <a:prstGeom prst="rect">
              <a:avLst/>
            </a:prstGeom>
            <a:noFill/>
            <a:ln w="9525">
              <a:noFill/>
              <a:miter lim="800000"/>
              <a:headEnd/>
              <a:tailEnd/>
            </a:ln>
            <a:effectLst/>
          </p:spPr>
        </p:pic>
      </p:grpSp>
      <p:sp>
        <p:nvSpPr>
          <p:cNvPr id="65" name="TextBox 64"/>
          <p:cNvSpPr txBox="1"/>
          <p:nvPr/>
        </p:nvSpPr>
        <p:spPr>
          <a:xfrm>
            <a:off x="6324600" y="6285471"/>
            <a:ext cx="1371600" cy="430887"/>
          </a:xfrm>
          <a:prstGeom prst="rect">
            <a:avLst/>
          </a:prstGeom>
          <a:noFill/>
        </p:spPr>
        <p:txBody>
          <a:bodyPr wrap="square" rtlCol="0">
            <a:spAutoFit/>
          </a:bodyPr>
          <a:lstStyle/>
          <a:p>
            <a:r>
              <a:rPr lang="en-US" dirty="0" smtClean="0"/>
              <a:t>Database</a:t>
            </a:r>
            <a:endParaRPr lang="en-US" dirty="0"/>
          </a:p>
        </p:txBody>
      </p:sp>
      <p:sp>
        <p:nvSpPr>
          <p:cNvPr id="70" name="TextBox 69"/>
          <p:cNvSpPr txBox="1"/>
          <p:nvPr/>
        </p:nvSpPr>
        <p:spPr>
          <a:xfrm>
            <a:off x="2209800" y="6248400"/>
            <a:ext cx="304800" cy="430887"/>
          </a:xfrm>
          <a:prstGeom prst="rect">
            <a:avLst/>
          </a:prstGeom>
          <a:noFill/>
        </p:spPr>
        <p:txBody>
          <a:bodyPr wrap="square" rtlCol="0">
            <a:spAutoFit/>
          </a:bodyPr>
          <a:lstStyle/>
          <a:p>
            <a:r>
              <a:rPr lang="en-US" dirty="0" smtClean="0"/>
              <a:t>s</a:t>
            </a:r>
            <a:endParaRPr lang="en-US" dirty="0"/>
          </a:p>
        </p:txBody>
      </p:sp>
      <p:sp>
        <p:nvSpPr>
          <p:cNvPr id="71" name="TextBox 70"/>
          <p:cNvSpPr txBox="1"/>
          <p:nvPr/>
        </p:nvSpPr>
        <p:spPr>
          <a:xfrm>
            <a:off x="7620000" y="6299200"/>
            <a:ext cx="1066800" cy="430887"/>
          </a:xfrm>
          <a:prstGeom prst="rect">
            <a:avLst/>
          </a:prstGeom>
          <a:noFill/>
        </p:spPr>
        <p:txBody>
          <a:bodyPr wrap="square" rtlCol="0">
            <a:spAutoFit/>
          </a:bodyPr>
          <a:lstStyle/>
          <a:p>
            <a:r>
              <a:rPr lang="en-US" dirty="0" smtClean="0"/>
              <a:t>Cluster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anim calcmode="lin" valueType="num">
                                      <p:cBhvr additive="base">
                                        <p:cTn id="7" dur="500" fill="hold"/>
                                        <p:tgtEl>
                                          <p:spTgt spid="71"/>
                                        </p:tgtEl>
                                        <p:attrNameLst>
                                          <p:attrName>ppt_x</p:attrName>
                                        </p:attrNameLst>
                                      </p:cBhvr>
                                      <p:tavLst>
                                        <p:tav tm="0">
                                          <p:val>
                                            <p:strVal val="#ppt_x"/>
                                          </p:val>
                                        </p:tav>
                                        <p:tav tm="100000">
                                          <p:val>
                                            <p:strVal val="#ppt_x"/>
                                          </p:val>
                                        </p:tav>
                                      </p:tavLst>
                                    </p:anim>
                                    <p:anim calcmode="lin" valueType="num">
                                      <p:cBhvr additive="base">
                                        <p:cTn id="8" dur="500" fill="hold"/>
                                        <p:tgtEl>
                                          <p:spTgt spid="7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0"/>
                                        </p:tgtEl>
                                        <p:attrNameLst>
                                          <p:attrName>style.visibility</p:attrName>
                                        </p:attrNameLst>
                                      </p:cBhvr>
                                      <p:to>
                                        <p:strVal val="visible"/>
                                      </p:to>
                                    </p:set>
                                    <p:anim calcmode="lin" valueType="num">
                                      <p:cBhvr additive="base">
                                        <p:cTn id="11" dur="500" fill="hold"/>
                                        <p:tgtEl>
                                          <p:spTgt spid="70"/>
                                        </p:tgtEl>
                                        <p:attrNameLst>
                                          <p:attrName>ppt_x</p:attrName>
                                        </p:attrNameLst>
                                      </p:cBhvr>
                                      <p:tavLst>
                                        <p:tav tm="0">
                                          <p:val>
                                            <p:strVal val="#ppt_x"/>
                                          </p:val>
                                        </p:tav>
                                        <p:tav tm="100000">
                                          <p:val>
                                            <p:strVal val="#ppt_x"/>
                                          </p:val>
                                        </p:tav>
                                      </p:tavLst>
                                    </p:anim>
                                    <p:anim calcmode="lin" valueType="num">
                                      <p:cBhvr additive="base">
                                        <p:cTn id="12" dur="500" fill="hold"/>
                                        <p:tgtEl>
                                          <p:spTgt spid="7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7"/>
                                        </p:tgtEl>
                                        <p:attrNameLst>
                                          <p:attrName>style.visibility</p:attrName>
                                        </p:attrNameLst>
                                      </p:cBhvr>
                                      <p:to>
                                        <p:strVal val="visible"/>
                                      </p:to>
                                    </p:set>
                                    <p:anim calcmode="lin" valueType="num">
                                      <p:cBhvr additive="base">
                                        <p:cTn id="15" dur="500" fill="hold"/>
                                        <p:tgtEl>
                                          <p:spTgt spid="67"/>
                                        </p:tgtEl>
                                        <p:attrNameLst>
                                          <p:attrName>ppt_x</p:attrName>
                                        </p:attrNameLst>
                                      </p:cBhvr>
                                      <p:tavLst>
                                        <p:tav tm="0">
                                          <p:val>
                                            <p:strVal val="#ppt_x"/>
                                          </p:val>
                                        </p:tav>
                                        <p:tav tm="100000">
                                          <p:val>
                                            <p:strVal val="#ppt_x"/>
                                          </p:val>
                                        </p:tav>
                                      </p:tavLst>
                                    </p:anim>
                                    <p:anim calcmode="lin" valueType="num">
                                      <p:cBhvr additive="base">
                                        <p:cTn id="16" dur="500" fill="hold"/>
                                        <p:tgtEl>
                                          <p:spTgt spid="6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6"/>
                                        </p:tgtEl>
                                        <p:attrNameLst>
                                          <p:attrName>style.visibility</p:attrName>
                                        </p:attrNameLst>
                                      </p:cBhvr>
                                      <p:to>
                                        <p:strVal val="visible"/>
                                      </p:to>
                                    </p:set>
                                    <p:anim calcmode="lin" valueType="num">
                                      <p:cBhvr additive="base">
                                        <p:cTn id="19" dur="500" fill="hold"/>
                                        <p:tgtEl>
                                          <p:spTgt spid="46"/>
                                        </p:tgtEl>
                                        <p:attrNameLst>
                                          <p:attrName>ppt_x</p:attrName>
                                        </p:attrNameLst>
                                      </p:cBhvr>
                                      <p:tavLst>
                                        <p:tav tm="0">
                                          <p:val>
                                            <p:strVal val="#ppt_x"/>
                                          </p:val>
                                        </p:tav>
                                        <p:tav tm="100000">
                                          <p:val>
                                            <p:strVal val="#ppt_x"/>
                                          </p:val>
                                        </p:tav>
                                      </p:tavLst>
                                    </p:anim>
                                    <p:anim calcmode="lin" valueType="num">
                                      <p:cBhvr additive="base">
                                        <p:cTn id="20"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9"/>
                                        </p:tgtEl>
                                        <p:attrNameLst>
                                          <p:attrName>style.visibility</p:attrName>
                                        </p:attrNameLst>
                                      </p:cBhvr>
                                      <p:to>
                                        <p:strVal val="visible"/>
                                      </p:to>
                                    </p:set>
                                    <p:anim calcmode="lin" valueType="num">
                                      <p:cBhvr additive="base">
                                        <p:cTn id="25" dur="500" fill="hold"/>
                                        <p:tgtEl>
                                          <p:spTgt spid="69"/>
                                        </p:tgtEl>
                                        <p:attrNameLst>
                                          <p:attrName>ppt_x</p:attrName>
                                        </p:attrNameLst>
                                      </p:cBhvr>
                                      <p:tavLst>
                                        <p:tav tm="0">
                                          <p:val>
                                            <p:strVal val="#ppt_x"/>
                                          </p:val>
                                        </p:tav>
                                        <p:tav tm="100000">
                                          <p:val>
                                            <p:strVal val="#ppt_x"/>
                                          </p:val>
                                        </p:tav>
                                      </p:tavLst>
                                    </p:anim>
                                    <p:anim calcmode="lin" valueType="num">
                                      <p:cBhvr additive="base">
                                        <p:cTn id="26" dur="500" fill="hold"/>
                                        <p:tgtEl>
                                          <p:spTgt spid="69"/>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anim calcmode="lin" valueType="num">
                                      <p:cBhvr additive="base">
                                        <p:cTn id="29" dur="500" fill="hold"/>
                                        <p:tgtEl>
                                          <p:spTgt spid="35"/>
                                        </p:tgtEl>
                                        <p:attrNameLst>
                                          <p:attrName>ppt_x</p:attrName>
                                        </p:attrNameLst>
                                      </p:cBhvr>
                                      <p:tavLst>
                                        <p:tav tm="0">
                                          <p:val>
                                            <p:strVal val="#ppt_x"/>
                                          </p:val>
                                        </p:tav>
                                        <p:tav tm="100000">
                                          <p:val>
                                            <p:strVal val="#ppt_x"/>
                                          </p:val>
                                        </p:tav>
                                      </p:tavLst>
                                    </p:anim>
                                    <p:anim calcmode="lin" valueType="num">
                                      <p:cBhvr additive="base">
                                        <p:cTn id="30"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68"/>
                                        </p:tgtEl>
                                        <p:attrNameLst>
                                          <p:attrName>style.visibility</p:attrName>
                                        </p:attrNameLst>
                                      </p:cBhvr>
                                      <p:to>
                                        <p:strVal val="visible"/>
                                      </p:to>
                                    </p:set>
                                    <p:anim calcmode="lin" valueType="num">
                                      <p:cBhvr additive="base">
                                        <p:cTn id="35" dur="500" fill="hold"/>
                                        <p:tgtEl>
                                          <p:spTgt spid="68"/>
                                        </p:tgtEl>
                                        <p:attrNameLst>
                                          <p:attrName>ppt_x</p:attrName>
                                        </p:attrNameLst>
                                      </p:cBhvr>
                                      <p:tavLst>
                                        <p:tav tm="0">
                                          <p:val>
                                            <p:strVal val="#ppt_x"/>
                                          </p:val>
                                        </p:tav>
                                        <p:tav tm="100000">
                                          <p:val>
                                            <p:strVal val="#ppt_x"/>
                                          </p:val>
                                        </p:tav>
                                      </p:tavLst>
                                    </p:anim>
                                    <p:anim calcmode="lin" valueType="num">
                                      <p:cBhvr additive="base">
                                        <p:cTn id="36" dur="500" fill="hold"/>
                                        <p:tgtEl>
                                          <p:spTgt spid="6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0"/>
                                        </p:tgtEl>
                                        <p:attrNameLst>
                                          <p:attrName>style.visibility</p:attrName>
                                        </p:attrNameLst>
                                      </p:cBhvr>
                                      <p:to>
                                        <p:strVal val="visible"/>
                                      </p:to>
                                    </p:set>
                                    <p:anim calcmode="lin" valueType="num">
                                      <p:cBhvr additive="base">
                                        <p:cTn id="39" dur="500" fill="hold"/>
                                        <p:tgtEl>
                                          <p:spTgt spid="40"/>
                                        </p:tgtEl>
                                        <p:attrNameLst>
                                          <p:attrName>ppt_x</p:attrName>
                                        </p:attrNameLst>
                                      </p:cBhvr>
                                      <p:tavLst>
                                        <p:tav tm="0">
                                          <p:val>
                                            <p:strVal val="#ppt_x"/>
                                          </p:val>
                                        </p:tav>
                                        <p:tav tm="100000">
                                          <p:val>
                                            <p:strVal val="#ppt_x"/>
                                          </p:val>
                                        </p:tav>
                                      </p:tavLst>
                                    </p:anim>
                                    <p:anim calcmode="lin" valueType="num">
                                      <p:cBhvr additive="base">
                                        <p:cTn id="4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40" grpId="0" animBg="1"/>
      <p:bldP spid="46" grpId="0" animBg="1"/>
      <p:bldP spid="70" grpId="0"/>
      <p:bldP spid="71" grpId="0"/>
    </p:bldLst>
  </p:timing>
</p:sld>
</file>

<file path=ppt/theme/theme1.xml><?xml version="1.0" encoding="utf-8"?>
<a:theme xmlns:a="http://schemas.openxmlformats.org/drawingml/2006/main" name="WindowsCommunicationFoundation">
  <a:themeElements>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 DPE PPT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spDef>
    <a:ln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lnDef>
  </a:objectDefaults>
  <a:extraClrSchemeLst>
    <a:extraClrScheme>
      <a:clrScheme name="Default Design - DP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4833</TotalTime>
  <Words>2105</Words>
  <Application>Microsoft Office PowerPoint</Application>
  <PresentationFormat>On-screen Show (4:3)</PresentationFormat>
  <Paragraphs>276</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WindowsCommunicationFoundation</vt:lpstr>
      <vt:lpstr>Slide 1</vt:lpstr>
      <vt:lpstr>Agenda</vt:lpstr>
      <vt:lpstr>Why csla.net</vt:lpstr>
      <vt:lpstr>Slide 4</vt:lpstr>
      <vt:lpstr>What is csla.net</vt:lpstr>
      <vt:lpstr>Slide 6</vt:lpstr>
      <vt:lpstr>Slide 7</vt:lpstr>
      <vt:lpstr>Slide 8</vt:lpstr>
      <vt:lpstr>Slide 9</vt:lpstr>
      <vt:lpstr>Slide 10</vt:lpstr>
      <vt:lpstr>Slide 11</vt:lpstr>
      <vt:lpstr>Csla principles</vt:lpstr>
      <vt:lpstr>Slide 13</vt:lpstr>
      <vt:lpstr>Identifying your object types</vt:lpstr>
      <vt:lpstr>Slide 15</vt:lpstr>
      <vt:lpstr>CSLA In action Demo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CSLA.Net Framework</dc:title>
  <dc:creator>Keith Elder</dc:creator>
  <cp:keywords>CSLA</cp:keywords>
  <cp:lastModifiedBy>KeithElder</cp:lastModifiedBy>
  <cp:revision>237</cp:revision>
  <dcterms:created xsi:type="dcterms:W3CDTF">2006-10-06T21:05:14Z</dcterms:created>
  <dcterms:modified xsi:type="dcterms:W3CDTF">2008-10-18T14:07:18Z</dcterms:modified>
</cp:coreProperties>
</file>