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70" r:id="rId2"/>
    <p:sldId id="347" r:id="rId3"/>
    <p:sldId id="325" r:id="rId4"/>
    <p:sldId id="348" r:id="rId5"/>
    <p:sldId id="302" r:id="rId6"/>
    <p:sldId id="328" r:id="rId7"/>
    <p:sldId id="340" r:id="rId8"/>
    <p:sldId id="341" r:id="rId9"/>
    <p:sldId id="342" r:id="rId10"/>
    <p:sldId id="343" r:id="rId11"/>
    <p:sldId id="344" r:id="rId12"/>
    <p:sldId id="331" r:id="rId13"/>
    <p:sldId id="329" r:id="rId14"/>
    <p:sldId id="330" r:id="rId15"/>
    <p:sldId id="352" r:id="rId16"/>
    <p:sldId id="349" r:id="rId17"/>
    <p:sldId id="332" r:id="rId18"/>
    <p:sldId id="350" r:id="rId19"/>
    <p:sldId id="333" r:id="rId20"/>
    <p:sldId id="346" r:id="rId21"/>
    <p:sldId id="338" r:id="rId22"/>
    <p:sldId id="327" r:id="rId23"/>
    <p:sldId id="354" r:id="rId24"/>
    <p:sldId id="313" r:id="rId25"/>
    <p:sldId id="355" r:id="rId26"/>
    <p:sldId id="353" r:id="rId27"/>
    <p:sldId id="351" r:id="rId28"/>
    <p:sldId id="356" r:id="rId29"/>
    <p:sldId id="359" r:id="rId30"/>
    <p:sldId id="358" r:id="rId31"/>
    <p:sldId id="357" r:id="rId32"/>
    <p:sldId id="326" r:id="rId33"/>
    <p:sldId id="33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37"/>
    <a:srgbClr val="FF99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577" autoAdjust="0"/>
  </p:normalViewPr>
  <p:slideViewPr>
    <p:cSldViewPr>
      <p:cViewPr varScale="1">
        <p:scale>
          <a:sx n="88" d="100"/>
          <a:sy n="88" d="100"/>
        </p:scale>
        <p:origin x="-654" y="-10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EE816-90D7-4FAA-917C-B76416593BA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5D40F54-723D-404F-9075-750F3E6C0AE9}">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Minimizes impact on other parts</a:t>
          </a:r>
          <a:endParaRPr lang="en-US" dirty="0"/>
        </a:p>
      </dgm:t>
    </dgm:pt>
    <dgm:pt modelId="{8FE3146E-0D56-47E9-8825-8BBB07CFFFA1}" type="parTrans" cxnId="{A43A0E51-9005-4D7A-A394-3785F5DD3F82}">
      <dgm:prSet/>
      <dgm:spPr/>
      <dgm:t>
        <a:bodyPr/>
        <a:lstStyle/>
        <a:p>
          <a:endParaRPr lang="en-US"/>
        </a:p>
      </dgm:t>
    </dgm:pt>
    <dgm:pt modelId="{EF2B5E0E-25E1-4D0D-A563-021C6FCD91AA}" type="sibTrans" cxnId="{A43A0E51-9005-4D7A-A394-3785F5DD3F82}">
      <dgm:prSet/>
      <dgm:spPr/>
      <dgm:t>
        <a:bodyPr/>
        <a:lstStyle/>
        <a:p>
          <a:endParaRPr lang="en-US"/>
        </a:p>
      </dgm:t>
    </dgm:pt>
    <dgm:pt modelId="{4EFA5C10-4C89-44E6-A22D-85AAE54BA805}">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Eases application maintenance</a:t>
          </a:r>
          <a:endParaRPr lang="en-US" dirty="0"/>
        </a:p>
      </dgm:t>
    </dgm:pt>
    <dgm:pt modelId="{9DFF6EAF-3902-4739-B371-6DCF04BAE5A7}" type="parTrans" cxnId="{D6F830A2-EC04-401A-8D09-EA1F5BEFB7EA}">
      <dgm:prSet/>
      <dgm:spPr/>
      <dgm:t>
        <a:bodyPr/>
        <a:lstStyle/>
        <a:p>
          <a:endParaRPr lang="en-US"/>
        </a:p>
      </dgm:t>
    </dgm:pt>
    <dgm:pt modelId="{8EBF0964-1738-4640-97BB-66CC895D207A}" type="sibTrans" cxnId="{D6F830A2-EC04-401A-8D09-EA1F5BEFB7EA}">
      <dgm:prSet/>
      <dgm:spPr/>
      <dgm:t>
        <a:bodyPr/>
        <a:lstStyle/>
        <a:p>
          <a:endParaRPr lang="en-US"/>
        </a:p>
      </dgm:t>
    </dgm:pt>
    <dgm:pt modelId="{D0C3CB58-7A0B-4616-BF29-22936BE8B03F}">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Enhances overall flexibility</a:t>
          </a:r>
          <a:endParaRPr lang="en-US" dirty="0"/>
        </a:p>
      </dgm:t>
    </dgm:pt>
    <dgm:pt modelId="{60879CEA-4BA7-451E-BE56-5604D7071D98}" type="parTrans" cxnId="{C321FD51-0A4D-47DF-B832-E5ED907E37B4}">
      <dgm:prSet/>
      <dgm:spPr/>
      <dgm:t>
        <a:bodyPr/>
        <a:lstStyle/>
        <a:p>
          <a:endParaRPr lang="en-US"/>
        </a:p>
      </dgm:t>
    </dgm:pt>
    <dgm:pt modelId="{FF78EA76-BA5B-4AB0-84BC-82108D63B8B0}" type="sibTrans" cxnId="{C321FD51-0A4D-47DF-B832-E5ED907E37B4}">
      <dgm:prSet/>
      <dgm:spPr/>
      <dgm:t>
        <a:bodyPr/>
        <a:lstStyle/>
        <a:p>
          <a:endParaRPr lang="en-US"/>
        </a:p>
      </dgm:t>
    </dgm:pt>
    <dgm:pt modelId="{4FDD8B1E-F738-4A63-9E1C-574B8D1A9F17}" type="pres">
      <dgm:prSet presAssocID="{1D2EE816-90D7-4FAA-917C-B76416593BA5}" presName="Name0" presStyleCnt="0">
        <dgm:presLayoutVars>
          <dgm:dir/>
          <dgm:animLvl val="lvl"/>
          <dgm:resizeHandles val="exact"/>
        </dgm:presLayoutVars>
      </dgm:prSet>
      <dgm:spPr/>
      <dgm:t>
        <a:bodyPr/>
        <a:lstStyle/>
        <a:p>
          <a:endParaRPr lang="en-US"/>
        </a:p>
      </dgm:t>
    </dgm:pt>
    <dgm:pt modelId="{0FE0C195-8994-4AF5-820E-EEBF355BA457}" type="pres">
      <dgm:prSet presAssocID="{D0C3CB58-7A0B-4616-BF29-22936BE8B03F}" presName="boxAndChildren" presStyleCnt="0"/>
      <dgm:spPr/>
    </dgm:pt>
    <dgm:pt modelId="{EEC4051C-B62E-45DB-B4EF-565D05EF1E15}" type="pres">
      <dgm:prSet presAssocID="{D0C3CB58-7A0B-4616-BF29-22936BE8B03F}" presName="parentTextBox" presStyleLbl="node1" presStyleIdx="0" presStyleCnt="3"/>
      <dgm:spPr/>
      <dgm:t>
        <a:bodyPr/>
        <a:lstStyle/>
        <a:p>
          <a:endParaRPr lang="en-US"/>
        </a:p>
      </dgm:t>
    </dgm:pt>
    <dgm:pt modelId="{EDC1AEDF-72B9-4EB3-BEDE-4154DADE5535}" type="pres">
      <dgm:prSet presAssocID="{8EBF0964-1738-4640-97BB-66CC895D207A}" presName="sp" presStyleCnt="0"/>
      <dgm:spPr/>
    </dgm:pt>
    <dgm:pt modelId="{677030E1-5C00-49A3-9A95-4E081470CD05}" type="pres">
      <dgm:prSet presAssocID="{4EFA5C10-4C89-44E6-A22D-85AAE54BA805}" presName="arrowAndChildren" presStyleCnt="0"/>
      <dgm:spPr/>
    </dgm:pt>
    <dgm:pt modelId="{6A965A01-6CCF-4FCC-B77A-AFCF41B70A35}" type="pres">
      <dgm:prSet presAssocID="{4EFA5C10-4C89-44E6-A22D-85AAE54BA805}" presName="parentTextArrow" presStyleLbl="node1" presStyleIdx="1" presStyleCnt="3"/>
      <dgm:spPr/>
      <dgm:t>
        <a:bodyPr/>
        <a:lstStyle/>
        <a:p>
          <a:endParaRPr lang="en-US"/>
        </a:p>
      </dgm:t>
    </dgm:pt>
    <dgm:pt modelId="{F37F32A9-4552-4E1C-86EE-94E02CE10326}" type="pres">
      <dgm:prSet presAssocID="{EF2B5E0E-25E1-4D0D-A563-021C6FCD91AA}" presName="sp" presStyleCnt="0"/>
      <dgm:spPr/>
    </dgm:pt>
    <dgm:pt modelId="{96330AB5-D9D8-4BFE-9235-4CC73F4837A3}" type="pres">
      <dgm:prSet presAssocID="{A5D40F54-723D-404F-9075-750F3E6C0AE9}" presName="arrowAndChildren" presStyleCnt="0"/>
      <dgm:spPr/>
    </dgm:pt>
    <dgm:pt modelId="{4900E298-61AC-441D-AC8E-10D0974BE6C8}" type="pres">
      <dgm:prSet presAssocID="{A5D40F54-723D-404F-9075-750F3E6C0AE9}" presName="parentTextArrow" presStyleLbl="node1" presStyleIdx="2" presStyleCnt="3"/>
      <dgm:spPr/>
      <dgm:t>
        <a:bodyPr/>
        <a:lstStyle/>
        <a:p>
          <a:endParaRPr lang="en-US"/>
        </a:p>
      </dgm:t>
    </dgm:pt>
  </dgm:ptLst>
  <dgm:cxnLst>
    <dgm:cxn modelId="{EF541558-C2E1-477A-8FFE-45C9519826EC}" type="presOf" srcId="{D0C3CB58-7A0B-4616-BF29-22936BE8B03F}" destId="{EEC4051C-B62E-45DB-B4EF-565D05EF1E15}" srcOrd="0" destOrd="0" presId="urn:microsoft.com/office/officeart/2005/8/layout/process4"/>
    <dgm:cxn modelId="{547F3B04-7C46-49E7-9444-BC5015F637B0}" type="presOf" srcId="{4EFA5C10-4C89-44E6-A22D-85AAE54BA805}" destId="{6A965A01-6CCF-4FCC-B77A-AFCF41B70A35}" srcOrd="0" destOrd="0" presId="urn:microsoft.com/office/officeart/2005/8/layout/process4"/>
    <dgm:cxn modelId="{7F979D81-575F-4285-9662-E723C14038CF}" type="presOf" srcId="{A5D40F54-723D-404F-9075-750F3E6C0AE9}" destId="{4900E298-61AC-441D-AC8E-10D0974BE6C8}" srcOrd="0" destOrd="0" presId="urn:microsoft.com/office/officeart/2005/8/layout/process4"/>
    <dgm:cxn modelId="{C321FD51-0A4D-47DF-B832-E5ED907E37B4}" srcId="{1D2EE816-90D7-4FAA-917C-B76416593BA5}" destId="{D0C3CB58-7A0B-4616-BF29-22936BE8B03F}" srcOrd="2" destOrd="0" parTransId="{60879CEA-4BA7-451E-BE56-5604D7071D98}" sibTransId="{FF78EA76-BA5B-4AB0-84BC-82108D63B8B0}"/>
    <dgm:cxn modelId="{D6F830A2-EC04-401A-8D09-EA1F5BEFB7EA}" srcId="{1D2EE816-90D7-4FAA-917C-B76416593BA5}" destId="{4EFA5C10-4C89-44E6-A22D-85AAE54BA805}" srcOrd="1" destOrd="0" parTransId="{9DFF6EAF-3902-4739-B371-6DCF04BAE5A7}" sibTransId="{8EBF0964-1738-4640-97BB-66CC895D207A}"/>
    <dgm:cxn modelId="{A43A0E51-9005-4D7A-A394-3785F5DD3F82}" srcId="{1D2EE816-90D7-4FAA-917C-B76416593BA5}" destId="{A5D40F54-723D-404F-9075-750F3E6C0AE9}" srcOrd="0" destOrd="0" parTransId="{8FE3146E-0D56-47E9-8825-8BBB07CFFFA1}" sibTransId="{EF2B5E0E-25E1-4D0D-A563-021C6FCD91AA}"/>
    <dgm:cxn modelId="{7A3245B4-3AC2-48D4-9E4E-2C48A677F689}" type="presOf" srcId="{1D2EE816-90D7-4FAA-917C-B76416593BA5}" destId="{4FDD8B1E-F738-4A63-9E1C-574B8D1A9F17}" srcOrd="0" destOrd="0" presId="urn:microsoft.com/office/officeart/2005/8/layout/process4"/>
    <dgm:cxn modelId="{8171234E-246E-4EF1-88EC-6DD3DA5A4B23}" type="presParOf" srcId="{4FDD8B1E-F738-4A63-9E1C-574B8D1A9F17}" destId="{0FE0C195-8994-4AF5-820E-EEBF355BA457}" srcOrd="0" destOrd="0" presId="urn:microsoft.com/office/officeart/2005/8/layout/process4"/>
    <dgm:cxn modelId="{B96347E3-954D-4E7A-8D5E-F9428A64F192}" type="presParOf" srcId="{0FE0C195-8994-4AF5-820E-EEBF355BA457}" destId="{EEC4051C-B62E-45DB-B4EF-565D05EF1E15}" srcOrd="0" destOrd="0" presId="urn:microsoft.com/office/officeart/2005/8/layout/process4"/>
    <dgm:cxn modelId="{6F8CAB97-1298-4A25-B0DD-7C095F9067BF}" type="presParOf" srcId="{4FDD8B1E-F738-4A63-9E1C-574B8D1A9F17}" destId="{EDC1AEDF-72B9-4EB3-BEDE-4154DADE5535}" srcOrd="1" destOrd="0" presId="urn:microsoft.com/office/officeart/2005/8/layout/process4"/>
    <dgm:cxn modelId="{4770B79B-3086-4E78-BBF1-AE3407DF0C15}" type="presParOf" srcId="{4FDD8B1E-F738-4A63-9E1C-574B8D1A9F17}" destId="{677030E1-5C00-49A3-9A95-4E081470CD05}" srcOrd="2" destOrd="0" presId="urn:microsoft.com/office/officeart/2005/8/layout/process4"/>
    <dgm:cxn modelId="{60C6B44B-A29E-45E6-8575-80E71AC52AF1}" type="presParOf" srcId="{677030E1-5C00-49A3-9A95-4E081470CD05}" destId="{6A965A01-6CCF-4FCC-B77A-AFCF41B70A35}" srcOrd="0" destOrd="0" presId="urn:microsoft.com/office/officeart/2005/8/layout/process4"/>
    <dgm:cxn modelId="{3274B133-1960-48F5-B5CB-75695BC6FDF1}" type="presParOf" srcId="{4FDD8B1E-F738-4A63-9E1C-574B8D1A9F17}" destId="{F37F32A9-4552-4E1C-86EE-94E02CE10326}" srcOrd="3" destOrd="0" presId="urn:microsoft.com/office/officeart/2005/8/layout/process4"/>
    <dgm:cxn modelId="{913FE5EB-9100-4E3E-BF4F-72A770EEF635}" type="presParOf" srcId="{4FDD8B1E-F738-4A63-9E1C-574B8D1A9F17}" destId="{96330AB5-D9D8-4BFE-9235-4CC73F4837A3}" srcOrd="4" destOrd="0" presId="urn:microsoft.com/office/officeart/2005/8/layout/process4"/>
    <dgm:cxn modelId="{0C24C19E-CE54-4D9C-B2A5-9FDEF3924465}" type="presParOf" srcId="{96330AB5-D9D8-4BFE-9235-4CC73F4837A3}" destId="{4900E298-61AC-441D-AC8E-10D0974BE6C8}"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856FC9BB-5B6B-48CB-8492-C2B62B73BA23}" type="doc">
      <dgm:prSet loTypeId="urn:microsoft.com/office/officeart/2005/8/layout/gear1" loCatId="cycle" qsTypeId="urn:microsoft.com/office/officeart/2005/8/quickstyle/simple1" qsCatId="simple" csTypeId="urn:microsoft.com/office/officeart/2005/8/colors/colorful2" csCatId="colorful" phldr="1"/>
      <dgm:spPr/>
      <dgm:t>
        <a:bodyPr/>
        <a:lstStyle/>
        <a:p>
          <a:endParaRPr lang="en-US"/>
        </a:p>
      </dgm:t>
    </dgm:pt>
    <dgm:pt modelId="{2917A618-4720-4079-B261-F3D1EBDF7481}">
      <dgm:prSet/>
      <dgm:spPr/>
      <dgm:t>
        <a:bodyPr/>
        <a:lstStyle/>
        <a:p>
          <a:pPr rtl="0"/>
          <a:r>
            <a:rPr lang="en-US" b="1" i="0" baseline="0" dirty="0" smtClean="0">
              <a:solidFill>
                <a:schemeClr val="bg2"/>
              </a:solidFill>
            </a:rPr>
            <a:t>Localize Changes</a:t>
          </a:r>
          <a:endParaRPr lang="en-US" b="1" dirty="0">
            <a:solidFill>
              <a:schemeClr val="bg2"/>
            </a:solidFill>
          </a:endParaRPr>
        </a:p>
      </dgm:t>
    </dgm:pt>
    <dgm:pt modelId="{A94C4314-05E0-44F4-8E18-E20D314B382B}" type="parTrans" cxnId="{66590FF6-E01C-471F-BA22-BBD23CBB763A}">
      <dgm:prSet/>
      <dgm:spPr/>
      <dgm:t>
        <a:bodyPr/>
        <a:lstStyle/>
        <a:p>
          <a:endParaRPr lang="en-US"/>
        </a:p>
      </dgm:t>
    </dgm:pt>
    <dgm:pt modelId="{7E4C22CD-76F6-48EA-862E-A3675AF7B43A}" type="sibTrans" cxnId="{66590FF6-E01C-471F-BA22-BBD23CBB763A}">
      <dgm:prSet/>
      <dgm:spPr/>
      <dgm:t>
        <a:bodyPr/>
        <a:lstStyle/>
        <a:p>
          <a:endParaRPr lang="en-US"/>
        </a:p>
      </dgm:t>
    </dgm:pt>
    <dgm:pt modelId="{2B949BB9-EE12-4C21-94F7-F170ED647BD9}">
      <dgm:prSet/>
      <dgm:spPr/>
      <dgm:t>
        <a:bodyPr/>
        <a:lstStyle/>
        <a:p>
          <a:pPr rtl="0"/>
          <a:r>
            <a:rPr lang="en-US" b="1" i="0" baseline="0" dirty="0" smtClean="0">
              <a:solidFill>
                <a:schemeClr val="bg2"/>
              </a:solidFill>
            </a:rPr>
            <a:t>Separate Concerns</a:t>
          </a:r>
          <a:endParaRPr lang="en-US" b="1" dirty="0">
            <a:solidFill>
              <a:schemeClr val="bg2"/>
            </a:solidFill>
          </a:endParaRPr>
        </a:p>
      </dgm:t>
    </dgm:pt>
    <dgm:pt modelId="{CE1E4540-A7E9-44C6-A65A-21F07F6DD59F}" type="parTrans" cxnId="{1CDAFFB6-FD90-4ED6-B094-A726D4630A57}">
      <dgm:prSet/>
      <dgm:spPr/>
      <dgm:t>
        <a:bodyPr/>
        <a:lstStyle/>
        <a:p>
          <a:endParaRPr lang="en-US"/>
        </a:p>
      </dgm:t>
    </dgm:pt>
    <dgm:pt modelId="{B78986C4-5DD0-4ED9-B8E2-6846122B880A}" type="sibTrans" cxnId="{1CDAFFB6-FD90-4ED6-B094-A726D4630A57}">
      <dgm:prSet/>
      <dgm:spPr/>
      <dgm:t>
        <a:bodyPr/>
        <a:lstStyle/>
        <a:p>
          <a:endParaRPr lang="en-US"/>
        </a:p>
      </dgm:t>
    </dgm:pt>
    <dgm:pt modelId="{5FDDE155-E748-46CD-881C-57A28EC6A8FC}">
      <dgm:prSet/>
      <dgm:spPr/>
      <dgm:t>
        <a:bodyPr/>
        <a:lstStyle/>
        <a:p>
          <a:pPr rtl="0"/>
          <a:r>
            <a:rPr lang="en-US" b="1" i="0" baseline="0" dirty="0" smtClean="0">
              <a:solidFill>
                <a:schemeClr val="bg2"/>
              </a:solidFill>
            </a:rPr>
            <a:t>Help your team members</a:t>
          </a:r>
          <a:endParaRPr lang="en-US" b="1" dirty="0">
            <a:solidFill>
              <a:schemeClr val="bg2"/>
            </a:solidFill>
          </a:endParaRPr>
        </a:p>
      </dgm:t>
    </dgm:pt>
    <dgm:pt modelId="{8619E8C3-51E5-4E62-A439-7B24EA286F3C}" type="parTrans" cxnId="{81739867-6488-418D-BF61-DFECFC1DAA0A}">
      <dgm:prSet/>
      <dgm:spPr/>
      <dgm:t>
        <a:bodyPr/>
        <a:lstStyle/>
        <a:p>
          <a:endParaRPr lang="en-US"/>
        </a:p>
      </dgm:t>
    </dgm:pt>
    <dgm:pt modelId="{BFFE6B0F-9ECE-4C1A-8583-DDD42CEE9CC9}" type="sibTrans" cxnId="{81739867-6488-418D-BF61-DFECFC1DAA0A}">
      <dgm:prSet/>
      <dgm:spPr/>
      <dgm:t>
        <a:bodyPr/>
        <a:lstStyle/>
        <a:p>
          <a:endParaRPr lang="en-US"/>
        </a:p>
      </dgm:t>
    </dgm:pt>
    <dgm:pt modelId="{8CF38F38-6EA9-4C87-A5A6-EEC93A863325}" type="pres">
      <dgm:prSet presAssocID="{856FC9BB-5B6B-48CB-8492-C2B62B73BA23}" presName="composite" presStyleCnt="0">
        <dgm:presLayoutVars>
          <dgm:chMax val="3"/>
          <dgm:animLvl val="lvl"/>
          <dgm:resizeHandles val="exact"/>
        </dgm:presLayoutVars>
      </dgm:prSet>
      <dgm:spPr/>
      <dgm:t>
        <a:bodyPr/>
        <a:lstStyle/>
        <a:p>
          <a:endParaRPr lang="en-US"/>
        </a:p>
      </dgm:t>
    </dgm:pt>
    <dgm:pt modelId="{931D54AE-66B9-4739-972F-3CA4B337C5E5}" type="pres">
      <dgm:prSet presAssocID="{2917A618-4720-4079-B261-F3D1EBDF7481}" presName="gear1" presStyleLbl="node1" presStyleIdx="0" presStyleCnt="3">
        <dgm:presLayoutVars>
          <dgm:chMax val="1"/>
          <dgm:bulletEnabled val="1"/>
        </dgm:presLayoutVars>
      </dgm:prSet>
      <dgm:spPr/>
      <dgm:t>
        <a:bodyPr/>
        <a:lstStyle/>
        <a:p>
          <a:endParaRPr lang="en-US"/>
        </a:p>
      </dgm:t>
    </dgm:pt>
    <dgm:pt modelId="{AD6ADE62-1BD7-4F28-8281-C57955100D38}" type="pres">
      <dgm:prSet presAssocID="{2917A618-4720-4079-B261-F3D1EBDF7481}" presName="gear1srcNode" presStyleLbl="node1" presStyleIdx="0" presStyleCnt="3"/>
      <dgm:spPr/>
      <dgm:t>
        <a:bodyPr/>
        <a:lstStyle/>
        <a:p>
          <a:endParaRPr lang="en-US"/>
        </a:p>
      </dgm:t>
    </dgm:pt>
    <dgm:pt modelId="{BEB1287E-DC2D-41CB-A3D7-3A8BD1946C5D}" type="pres">
      <dgm:prSet presAssocID="{2917A618-4720-4079-B261-F3D1EBDF7481}" presName="gear1dstNode" presStyleLbl="node1" presStyleIdx="0" presStyleCnt="3"/>
      <dgm:spPr/>
      <dgm:t>
        <a:bodyPr/>
        <a:lstStyle/>
        <a:p>
          <a:endParaRPr lang="en-US"/>
        </a:p>
      </dgm:t>
    </dgm:pt>
    <dgm:pt modelId="{486F8BFC-DA45-4C9D-BE88-D15553973254}" type="pres">
      <dgm:prSet presAssocID="{2B949BB9-EE12-4C21-94F7-F170ED647BD9}" presName="gear2" presStyleLbl="node1" presStyleIdx="1" presStyleCnt="3">
        <dgm:presLayoutVars>
          <dgm:chMax val="1"/>
          <dgm:bulletEnabled val="1"/>
        </dgm:presLayoutVars>
      </dgm:prSet>
      <dgm:spPr/>
      <dgm:t>
        <a:bodyPr/>
        <a:lstStyle/>
        <a:p>
          <a:endParaRPr lang="en-US"/>
        </a:p>
      </dgm:t>
    </dgm:pt>
    <dgm:pt modelId="{5EF2F164-0975-4B1D-9C19-F2708E180AD6}" type="pres">
      <dgm:prSet presAssocID="{2B949BB9-EE12-4C21-94F7-F170ED647BD9}" presName="gear2srcNode" presStyleLbl="node1" presStyleIdx="1" presStyleCnt="3"/>
      <dgm:spPr/>
      <dgm:t>
        <a:bodyPr/>
        <a:lstStyle/>
        <a:p>
          <a:endParaRPr lang="en-US"/>
        </a:p>
      </dgm:t>
    </dgm:pt>
    <dgm:pt modelId="{488251C3-C582-4B63-96BE-906E5959C595}" type="pres">
      <dgm:prSet presAssocID="{2B949BB9-EE12-4C21-94F7-F170ED647BD9}" presName="gear2dstNode" presStyleLbl="node1" presStyleIdx="1" presStyleCnt="3"/>
      <dgm:spPr/>
      <dgm:t>
        <a:bodyPr/>
        <a:lstStyle/>
        <a:p>
          <a:endParaRPr lang="en-US"/>
        </a:p>
      </dgm:t>
    </dgm:pt>
    <dgm:pt modelId="{FC8873D1-B207-4D09-903C-FC1D82520D18}" type="pres">
      <dgm:prSet presAssocID="{5FDDE155-E748-46CD-881C-57A28EC6A8FC}" presName="gear3" presStyleLbl="node1" presStyleIdx="2" presStyleCnt="3"/>
      <dgm:spPr/>
      <dgm:t>
        <a:bodyPr/>
        <a:lstStyle/>
        <a:p>
          <a:endParaRPr lang="en-US"/>
        </a:p>
      </dgm:t>
    </dgm:pt>
    <dgm:pt modelId="{C3AAFDC4-F30D-41FB-A94D-FAD528A4DC5A}" type="pres">
      <dgm:prSet presAssocID="{5FDDE155-E748-46CD-881C-57A28EC6A8FC}" presName="gear3tx" presStyleLbl="node1" presStyleIdx="2" presStyleCnt="3">
        <dgm:presLayoutVars>
          <dgm:chMax val="1"/>
          <dgm:bulletEnabled val="1"/>
        </dgm:presLayoutVars>
      </dgm:prSet>
      <dgm:spPr/>
      <dgm:t>
        <a:bodyPr/>
        <a:lstStyle/>
        <a:p>
          <a:endParaRPr lang="en-US"/>
        </a:p>
      </dgm:t>
    </dgm:pt>
    <dgm:pt modelId="{F1E986D9-2236-4991-BB94-C274C7335453}" type="pres">
      <dgm:prSet presAssocID="{5FDDE155-E748-46CD-881C-57A28EC6A8FC}" presName="gear3srcNode" presStyleLbl="node1" presStyleIdx="2" presStyleCnt="3"/>
      <dgm:spPr/>
      <dgm:t>
        <a:bodyPr/>
        <a:lstStyle/>
        <a:p>
          <a:endParaRPr lang="en-US"/>
        </a:p>
      </dgm:t>
    </dgm:pt>
    <dgm:pt modelId="{A83A4326-3115-4065-91AD-118BA4E668E3}" type="pres">
      <dgm:prSet presAssocID="{5FDDE155-E748-46CD-881C-57A28EC6A8FC}" presName="gear3dstNode" presStyleLbl="node1" presStyleIdx="2" presStyleCnt="3"/>
      <dgm:spPr/>
      <dgm:t>
        <a:bodyPr/>
        <a:lstStyle/>
        <a:p>
          <a:endParaRPr lang="en-US"/>
        </a:p>
      </dgm:t>
    </dgm:pt>
    <dgm:pt modelId="{3B1CFE06-5205-463D-8E6C-1575949E3442}" type="pres">
      <dgm:prSet presAssocID="{7E4C22CD-76F6-48EA-862E-A3675AF7B43A}" presName="connector1" presStyleLbl="sibTrans2D1" presStyleIdx="0" presStyleCnt="3"/>
      <dgm:spPr/>
      <dgm:t>
        <a:bodyPr/>
        <a:lstStyle/>
        <a:p>
          <a:endParaRPr lang="en-US"/>
        </a:p>
      </dgm:t>
    </dgm:pt>
    <dgm:pt modelId="{A29BB8EB-E042-48F5-A40F-2513A835EF45}" type="pres">
      <dgm:prSet presAssocID="{B78986C4-5DD0-4ED9-B8E2-6846122B880A}" presName="connector2" presStyleLbl="sibTrans2D1" presStyleIdx="1" presStyleCnt="3"/>
      <dgm:spPr/>
      <dgm:t>
        <a:bodyPr/>
        <a:lstStyle/>
        <a:p>
          <a:endParaRPr lang="en-US"/>
        </a:p>
      </dgm:t>
    </dgm:pt>
    <dgm:pt modelId="{FF01DD54-DD8E-4E9C-AA0C-BB5CB50193F9}" type="pres">
      <dgm:prSet presAssocID="{BFFE6B0F-9ECE-4C1A-8583-DDD42CEE9CC9}" presName="connector3" presStyleLbl="sibTrans2D1" presStyleIdx="2" presStyleCnt="3"/>
      <dgm:spPr/>
      <dgm:t>
        <a:bodyPr/>
        <a:lstStyle/>
        <a:p>
          <a:endParaRPr lang="en-US"/>
        </a:p>
      </dgm:t>
    </dgm:pt>
  </dgm:ptLst>
  <dgm:cxnLst>
    <dgm:cxn modelId="{C30B8D22-2025-4C34-A9B4-2A7619572ED6}" type="presOf" srcId="{5FDDE155-E748-46CD-881C-57A28EC6A8FC}" destId="{C3AAFDC4-F30D-41FB-A94D-FAD528A4DC5A}" srcOrd="1" destOrd="0" presId="urn:microsoft.com/office/officeart/2005/8/layout/gear1"/>
    <dgm:cxn modelId="{68BEE302-0F04-4F16-9524-8EBFA15D761A}" type="presOf" srcId="{2917A618-4720-4079-B261-F3D1EBDF7481}" destId="{931D54AE-66B9-4739-972F-3CA4B337C5E5}" srcOrd="0" destOrd="0" presId="urn:microsoft.com/office/officeart/2005/8/layout/gear1"/>
    <dgm:cxn modelId="{57726D61-8AE4-4D85-9DBB-A3F9C9A1F15B}" type="presOf" srcId="{5FDDE155-E748-46CD-881C-57A28EC6A8FC}" destId="{F1E986D9-2236-4991-BB94-C274C7335453}" srcOrd="2" destOrd="0" presId="urn:microsoft.com/office/officeart/2005/8/layout/gear1"/>
    <dgm:cxn modelId="{66590FF6-E01C-471F-BA22-BBD23CBB763A}" srcId="{856FC9BB-5B6B-48CB-8492-C2B62B73BA23}" destId="{2917A618-4720-4079-B261-F3D1EBDF7481}" srcOrd="0" destOrd="0" parTransId="{A94C4314-05E0-44F4-8E18-E20D314B382B}" sibTransId="{7E4C22CD-76F6-48EA-862E-A3675AF7B43A}"/>
    <dgm:cxn modelId="{D3E0663B-F90D-4A27-A0A1-091D6D2E3BFA}" type="presOf" srcId="{2917A618-4720-4079-B261-F3D1EBDF7481}" destId="{AD6ADE62-1BD7-4F28-8281-C57955100D38}" srcOrd="1" destOrd="0" presId="urn:microsoft.com/office/officeart/2005/8/layout/gear1"/>
    <dgm:cxn modelId="{1CDAFFB6-FD90-4ED6-B094-A726D4630A57}" srcId="{856FC9BB-5B6B-48CB-8492-C2B62B73BA23}" destId="{2B949BB9-EE12-4C21-94F7-F170ED647BD9}" srcOrd="1" destOrd="0" parTransId="{CE1E4540-A7E9-44C6-A65A-21F07F6DD59F}" sibTransId="{B78986C4-5DD0-4ED9-B8E2-6846122B880A}"/>
    <dgm:cxn modelId="{EE1CC8D0-2D32-4CEE-8C3A-E354570633CB}" type="presOf" srcId="{2917A618-4720-4079-B261-F3D1EBDF7481}" destId="{BEB1287E-DC2D-41CB-A3D7-3A8BD1946C5D}" srcOrd="2" destOrd="0" presId="urn:microsoft.com/office/officeart/2005/8/layout/gear1"/>
    <dgm:cxn modelId="{81744F4D-6C98-4ED4-A5A6-52EA00E5446A}" type="presOf" srcId="{BFFE6B0F-9ECE-4C1A-8583-DDD42CEE9CC9}" destId="{FF01DD54-DD8E-4E9C-AA0C-BB5CB50193F9}" srcOrd="0" destOrd="0" presId="urn:microsoft.com/office/officeart/2005/8/layout/gear1"/>
    <dgm:cxn modelId="{D828423E-6BED-4D21-85C7-15D2743F542D}" type="presOf" srcId="{5FDDE155-E748-46CD-881C-57A28EC6A8FC}" destId="{FC8873D1-B207-4D09-903C-FC1D82520D18}" srcOrd="0" destOrd="0" presId="urn:microsoft.com/office/officeart/2005/8/layout/gear1"/>
    <dgm:cxn modelId="{7EC024B5-7577-4292-9489-DF3B4E072244}" type="presOf" srcId="{5FDDE155-E748-46CD-881C-57A28EC6A8FC}" destId="{A83A4326-3115-4065-91AD-118BA4E668E3}" srcOrd="3" destOrd="0" presId="urn:microsoft.com/office/officeart/2005/8/layout/gear1"/>
    <dgm:cxn modelId="{AB22B80D-9320-42A4-B9F6-E51CDC3E523E}" type="presOf" srcId="{7E4C22CD-76F6-48EA-862E-A3675AF7B43A}" destId="{3B1CFE06-5205-463D-8E6C-1575949E3442}" srcOrd="0" destOrd="0" presId="urn:microsoft.com/office/officeart/2005/8/layout/gear1"/>
    <dgm:cxn modelId="{35F02A75-1C93-43DB-89D0-77F0BCD8183F}" type="presOf" srcId="{2B949BB9-EE12-4C21-94F7-F170ED647BD9}" destId="{486F8BFC-DA45-4C9D-BE88-D15553973254}" srcOrd="0" destOrd="0" presId="urn:microsoft.com/office/officeart/2005/8/layout/gear1"/>
    <dgm:cxn modelId="{E9138DEE-F9A2-4DCA-BDCB-7C46058F5653}" type="presOf" srcId="{2B949BB9-EE12-4C21-94F7-F170ED647BD9}" destId="{488251C3-C582-4B63-96BE-906E5959C595}" srcOrd="2" destOrd="0" presId="urn:microsoft.com/office/officeart/2005/8/layout/gear1"/>
    <dgm:cxn modelId="{81739867-6488-418D-BF61-DFECFC1DAA0A}" srcId="{856FC9BB-5B6B-48CB-8492-C2B62B73BA23}" destId="{5FDDE155-E748-46CD-881C-57A28EC6A8FC}" srcOrd="2" destOrd="0" parTransId="{8619E8C3-51E5-4E62-A439-7B24EA286F3C}" sibTransId="{BFFE6B0F-9ECE-4C1A-8583-DDD42CEE9CC9}"/>
    <dgm:cxn modelId="{6255D807-976C-44E8-A8E2-8D109FD35CE5}" type="presOf" srcId="{2B949BB9-EE12-4C21-94F7-F170ED647BD9}" destId="{5EF2F164-0975-4B1D-9C19-F2708E180AD6}" srcOrd="1" destOrd="0" presId="urn:microsoft.com/office/officeart/2005/8/layout/gear1"/>
    <dgm:cxn modelId="{81B5DE83-1E0F-493A-A8A1-46CFF97E1DA4}" type="presOf" srcId="{856FC9BB-5B6B-48CB-8492-C2B62B73BA23}" destId="{8CF38F38-6EA9-4C87-A5A6-EEC93A863325}" srcOrd="0" destOrd="0" presId="urn:microsoft.com/office/officeart/2005/8/layout/gear1"/>
    <dgm:cxn modelId="{FA662470-AA6F-40E1-ACDA-22059F9DDB9A}" type="presOf" srcId="{B78986C4-5DD0-4ED9-B8E2-6846122B880A}" destId="{A29BB8EB-E042-48F5-A40F-2513A835EF45}" srcOrd="0" destOrd="0" presId="urn:microsoft.com/office/officeart/2005/8/layout/gear1"/>
    <dgm:cxn modelId="{F21240C1-AB66-4FC7-9C29-AD1DFF87DF27}" type="presParOf" srcId="{8CF38F38-6EA9-4C87-A5A6-EEC93A863325}" destId="{931D54AE-66B9-4739-972F-3CA4B337C5E5}" srcOrd="0" destOrd="0" presId="urn:microsoft.com/office/officeart/2005/8/layout/gear1"/>
    <dgm:cxn modelId="{53BE203A-6F9E-4253-9F77-EA3AAF628C95}" type="presParOf" srcId="{8CF38F38-6EA9-4C87-A5A6-EEC93A863325}" destId="{AD6ADE62-1BD7-4F28-8281-C57955100D38}" srcOrd="1" destOrd="0" presId="urn:microsoft.com/office/officeart/2005/8/layout/gear1"/>
    <dgm:cxn modelId="{1CD14A25-3619-4624-BB77-4ECEBF91682C}" type="presParOf" srcId="{8CF38F38-6EA9-4C87-A5A6-EEC93A863325}" destId="{BEB1287E-DC2D-41CB-A3D7-3A8BD1946C5D}" srcOrd="2" destOrd="0" presId="urn:microsoft.com/office/officeart/2005/8/layout/gear1"/>
    <dgm:cxn modelId="{71964880-5856-4398-A27F-0B3A91ED3E48}" type="presParOf" srcId="{8CF38F38-6EA9-4C87-A5A6-EEC93A863325}" destId="{486F8BFC-DA45-4C9D-BE88-D15553973254}" srcOrd="3" destOrd="0" presId="urn:microsoft.com/office/officeart/2005/8/layout/gear1"/>
    <dgm:cxn modelId="{11B2DEAC-2447-43BC-AA6A-286F7C952750}" type="presParOf" srcId="{8CF38F38-6EA9-4C87-A5A6-EEC93A863325}" destId="{5EF2F164-0975-4B1D-9C19-F2708E180AD6}" srcOrd="4" destOrd="0" presId="urn:microsoft.com/office/officeart/2005/8/layout/gear1"/>
    <dgm:cxn modelId="{96F2AAC5-05AB-4988-94CF-4F8C22CE4519}" type="presParOf" srcId="{8CF38F38-6EA9-4C87-A5A6-EEC93A863325}" destId="{488251C3-C582-4B63-96BE-906E5959C595}" srcOrd="5" destOrd="0" presId="urn:microsoft.com/office/officeart/2005/8/layout/gear1"/>
    <dgm:cxn modelId="{04F13AE2-05FB-4C4B-9BC2-E754D13E0466}" type="presParOf" srcId="{8CF38F38-6EA9-4C87-A5A6-EEC93A863325}" destId="{FC8873D1-B207-4D09-903C-FC1D82520D18}" srcOrd="6" destOrd="0" presId="urn:microsoft.com/office/officeart/2005/8/layout/gear1"/>
    <dgm:cxn modelId="{B93361CC-E470-4F6E-871B-DC866FE9B2C4}" type="presParOf" srcId="{8CF38F38-6EA9-4C87-A5A6-EEC93A863325}" destId="{C3AAFDC4-F30D-41FB-A94D-FAD528A4DC5A}" srcOrd="7" destOrd="0" presId="urn:microsoft.com/office/officeart/2005/8/layout/gear1"/>
    <dgm:cxn modelId="{1BFCF677-92ED-4831-9BD2-2503B62DD393}" type="presParOf" srcId="{8CF38F38-6EA9-4C87-A5A6-EEC93A863325}" destId="{F1E986D9-2236-4991-BB94-C274C7335453}" srcOrd="8" destOrd="0" presId="urn:microsoft.com/office/officeart/2005/8/layout/gear1"/>
    <dgm:cxn modelId="{8D2A4AFF-EE06-4392-9065-5881B800E4CB}" type="presParOf" srcId="{8CF38F38-6EA9-4C87-A5A6-EEC93A863325}" destId="{A83A4326-3115-4065-91AD-118BA4E668E3}" srcOrd="9" destOrd="0" presId="urn:microsoft.com/office/officeart/2005/8/layout/gear1"/>
    <dgm:cxn modelId="{2174274E-C683-4E84-9201-ED48CB8B43E5}" type="presParOf" srcId="{8CF38F38-6EA9-4C87-A5A6-EEC93A863325}" destId="{3B1CFE06-5205-463D-8E6C-1575949E3442}" srcOrd="10" destOrd="0" presId="urn:microsoft.com/office/officeart/2005/8/layout/gear1"/>
    <dgm:cxn modelId="{4F87CDE5-4B21-45B5-B481-D7635F607E29}" type="presParOf" srcId="{8CF38F38-6EA9-4C87-A5A6-EEC93A863325}" destId="{A29BB8EB-E042-48F5-A40F-2513A835EF45}" srcOrd="11" destOrd="0" presId="urn:microsoft.com/office/officeart/2005/8/layout/gear1"/>
    <dgm:cxn modelId="{41FA40CC-08C8-4974-ABCB-824F8038D7C6}" type="presParOf" srcId="{8CF38F38-6EA9-4C87-A5A6-EEC93A863325}" destId="{FF01DD54-DD8E-4E9C-AA0C-BB5CB50193F9}" srcOrd="12"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22059C8D-5596-40E0-890B-AB385599A05D}" type="doc">
      <dgm:prSet loTypeId="urn:microsoft.com/office/officeart/2005/8/layout/hierarchy1" loCatId="hierarchy" qsTypeId="urn:microsoft.com/office/officeart/2005/8/quickstyle/simple1" qsCatId="simple" csTypeId="urn:microsoft.com/office/officeart/2005/8/colors/accent3_1" csCatId="accent3"/>
      <dgm:spPr/>
      <dgm:t>
        <a:bodyPr/>
        <a:lstStyle/>
        <a:p>
          <a:endParaRPr lang="en-US"/>
        </a:p>
      </dgm:t>
    </dgm:pt>
    <dgm:pt modelId="{0A1E3318-6606-4C5C-AD4B-720FCB8C0F7B}">
      <dgm:prSet/>
      <dgm:spPr/>
      <dgm:t>
        <a:bodyPr/>
        <a:lstStyle/>
        <a:p>
          <a:pPr rtl="0"/>
          <a:r>
            <a:rPr lang="en-US" dirty="0" smtClean="0"/>
            <a:t>Company</a:t>
          </a:r>
          <a:endParaRPr lang="en-US" dirty="0"/>
        </a:p>
      </dgm:t>
    </dgm:pt>
    <dgm:pt modelId="{5F0F6093-3E1F-408A-B8F2-06FF6F1D6E54}" type="parTrans" cxnId="{FA14ACFC-5643-44A6-9277-3DD43F23F440}">
      <dgm:prSet/>
      <dgm:spPr/>
      <dgm:t>
        <a:bodyPr/>
        <a:lstStyle/>
        <a:p>
          <a:endParaRPr lang="en-US"/>
        </a:p>
      </dgm:t>
    </dgm:pt>
    <dgm:pt modelId="{33684065-52BB-46F8-BC6D-5BBE4FD109F3}" type="sibTrans" cxnId="{FA14ACFC-5643-44A6-9277-3DD43F23F440}">
      <dgm:prSet/>
      <dgm:spPr/>
      <dgm:t>
        <a:bodyPr/>
        <a:lstStyle/>
        <a:p>
          <a:endParaRPr lang="en-US"/>
        </a:p>
      </dgm:t>
    </dgm:pt>
    <dgm:pt modelId="{514E9308-B14A-49EB-B9A7-C5375EF1804E}">
      <dgm:prSet/>
      <dgm:spPr/>
      <dgm:t>
        <a:bodyPr/>
        <a:lstStyle/>
        <a:p>
          <a:pPr rtl="0"/>
          <a:r>
            <a:rPr lang="en-US" dirty="0" smtClean="0"/>
            <a:t>Team</a:t>
          </a:r>
          <a:endParaRPr lang="en-US" dirty="0"/>
        </a:p>
      </dgm:t>
    </dgm:pt>
    <dgm:pt modelId="{769B468E-33DA-43D2-8BCF-E6B1655FE2D2}" type="parTrans" cxnId="{FFF89621-CFED-4F69-907E-BAF0496990A7}">
      <dgm:prSet/>
      <dgm:spPr/>
      <dgm:t>
        <a:bodyPr/>
        <a:lstStyle/>
        <a:p>
          <a:endParaRPr lang="en-US"/>
        </a:p>
      </dgm:t>
    </dgm:pt>
    <dgm:pt modelId="{5CD0656F-2814-47E0-A845-DC3F3AE3974D}" type="sibTrans" cxnId="{FFF89621-CFED-4F69-907E-BAF0496990A7}">
      <dgm:prSet/>
      <dgm:spPr/>
      <dgm:t>
        <a:bodyPr/>
        <a:lstStyle/>
        <a:p>
          <a:endParaRPr lang="en-US"/>
        </a:p>
      </dgm:t>
    </dgm:pt>
    <dgm:pt modelId="{2976302D-E4B0-473C-92B9-91B00E19FF29}">
      <dgm:prSet/>
      <dgm:spPr/>
      <dgm:t>
        <a:bodyPr/>
        <a:lstStyle/>
        <a:p>
          <a:pPr rtl="0"/>
          <a:r>
            <a:rPr lang="en-US" dirty="0" smtClean="0"/>
            <a:t>Product</a:t>
          </a:r>
          <a:endParaRPr lang="en-US" dirty="0"/>
        </a:p>
      </dgm:t>
    </dgm:pt>
    <dgm:pt modelId="{A4D6C66A-AA1D-4A90-A08E-68235522EB1B}" type="parTrans" cxnId="{7AC911C1-F961-4942-B5C9-714F22BFC554}">
      <dgm:prSet/>
      <dgm:spPr/>
      <dgm:t>
        <a:bodyPr/>
        <a:lstStyle/>
        <a:p>
          <a:endParaRPr lang="en-US"/>
        </a:p>
      </dgm:t>
    </dgm:pt>
    <dgm:pt modelId="{BBDAC773-E284-48DB-9DB5-D9CEE01831CD}" type="sibTrans" cxnId="{7AC911C1-F961-4942-B5C9-714F22BFC554}">
      <dgm:prSet/>
      <dgm:spPr/>
      <dgm:t>
        <a:bodyPr/>
        <a:lstStyle/>
        <a:p>
          <a:endParaRPr lang="en-US"/>
        </a:p>
      </dgm:t>
    </dgm:pt>
    <dgm:pt modelId="{9B21B9EC-FAEE-404C-956D-CA9937E1C3A1}">
      <dgm:prSet/>
      <dgm:spPr/>
      <dgm:t>
        <a:bodyPr/>
        <a:lstStyle/>
        <a:p>
          <a:pPr rtl="0"/>
          <a:r>
            <a:rPr lang="en-US" dirty="0" smtClean="0"/>
            <a:t>Layer</a:t>
          </a:r>
          <a:endParaRPr lang="en-US" dirty="0"/>
        </a:p>
      </dgm:t>
    </dgm:pt>
    <dgm:pt modelId="{DED00EAD-19DC-4A80-9D4A-E95C5F30D4EA}" type="parTrans" cxnId="{9EB0ABF8-37B0-49A5-8772-D7F8C4B478A9}">
      <dgm:prSet/>
      <dgm:spPr/>
      <dgm:t>
        <a:bodyPr/>
        <a:lstStyle/>
        <a:p>
          <a:endParaRPr lang="en-US"/>
        </a:p>
      </dgm:t>
    </dgm:pt>
    <dgm:pt modelId="{242A8EB4-269F-45FF-9C6E-46D15A8E5664}" type="sibTrans" cxnId="{9EB0ABF8-37B0-49A5-8772-D7F8C4B478A9}">
      <dgm:prSet/>
      <dgm:spPr/>
      <dgm:t>
        <a:bodyPr/>
        <a:lstStyle/>
        <a:p>
          <a:endParaRPr lang="en-US"/>
        </a:p>
      </dgm:t>
    </dgm:pt>
    <dgm:pt modelId="{025679AC-521E-461A-8365-160A792C14C2}">
      <dgm:prSet/>
      <dgm:spPr/>
      <dgm:t>
        <a:bodyPr/>
        <a:lstStyle/>
        <a:p>
          <a:pPr rtl="0"/>
          <a:r>
            <a:rPr lang="en-US" dirty="0" smtClean="0"/>
            <a:t>Company</a:t>
          </a:r>
          <a:endParaRPr lang="en-US" dirty="0"/>
        </a:p>
      </dgm:t>
    </dgm:pt>
    <dgm:pt modelId="{946B0628-39FD-466F-808B-32C0806CCE1C}" type="parTrans" cxnId="{A8727747-7258-4662-BC6D-013FAAD616AF}">
      <dgm:prSet/>
      <dgm:spPr/>
      <dgm:t>
        <a:bodyPr/>
        <a:lstStyle/>
        <a:p>
          <a:endParaRPr lang="en-US"/>
        </a:p>
      </dgm:t>
    </dgm:pt>
    <dgm:pt modelId="{D0C5307B-9952-4C83-B01A-94820BFF898D}" type="sibTrans" cxnId="{A8727747-7258-4662-BC6D-013FAAD616AF}">
      <dgm:prSet/>
      <dgm:spPr/>
      <dgm:t>
        <a:bodyPr/>
        <a:lstStyle/>
        <a:p>
          <a:endParaRPr lang="en-US"/>
        </a:p>
      </dgm:t>
    </dgm:pt>
    <dgm:pt modelId="{296D1715-622A-4242-9214-90AADBF645F1}">
      <dgm:prSet/>
      <dgm:spPr/>
      <dgm:t>
        <a:bodyPr/>
        <a:lstStyle/>
        <a:p>
          <a:pPr rtl="0"/>
          <a:r>
            <a:rPr lang="en-US" dirty="0" smtClean="0"/>
            <a:t>Product</a:t>
          </a:r>
          <a:endParaRPr lang="en-US" dirty="0"/>
        </a:p>
      </dgm:t>
    </dgm:pt>
    <dgm:pt modelId="{587704EC-B157-4824-8BC5-EB7055B6761E}" type="parTrans" cxnId="{547D7755-716D-4F27-B63F-016A2F47B83A}">
      <dgm:prSet/>
      <dgm:spPr/>
      <dgm:t>
        <a:bodyPr/>
        <a:lstStyle/>
        <a:p>
          <a:endParaRPr lang="en-US"/>
        </a:p>
      </dgm:t>
    </dgm:pt>
    <dgm:pt modelId="{CA53B31E-31D2-48BF-8016-06F5515AFED5}" type="sibTrans" cxnId="{547D7755-716D-4F27-B63F-016A2F47B83A}">
      <dgm:prSet/>
      <dgm:spPr/>
      <dgm:t>
        <a:bodyPr/>
        <a:lstStyle/>
        <a:p>
          <a:endParaRPr lang="en-US"/>
        </a:p>
      </dgm:t>
    </dgm:pt>
    <dgm:pt modelId="{6B0209F6-CFC3-49B7-A782-216A326D87B6}">
      <dgm:prSet/>
      <dgm:spPr/>
      <dgm:t>
        <a:bodyPr/>
        <a:lstStyle/>
        <a:p>
          <a:pPr rtl="0"/>
          <a:r>
            <a:rPr lang="en-US" dirty="0" smtClean="0"/>
            <a:t>Module</a:t>
          </a:r>
          <a:endParaRPr lang="en-US" dirty="0"/>
        </a:p>
      </dgm:t>
    </dgm:pt>
    <dgm:pt modelId="{FD2AE877-10D1-496F-8511-5C3CC306A37F}" type="parTrans" cxnId="{7DBC291E-41D9-4FBA-A701-EA2AD1999238}">
      <dgm:prSet/>
      <dgm:spPr/>
      <dgm:t>
        <a:bodyPr/>
        <a:lstStyle/>
        <a:p>
          <a:endParaRPr lang="en-US"/>
        </a:p>
      </dgm:t>
    </dgm:pt>
    <dgm:pt modelId="{71E786D3-C7E4-4440-BC6D-344F3D997E1A}" type="sibTrans" cxnId="{7DBC291E-41D9-4FBA-A701-EA2AD1999238}">
      <dgm:prSet/>
      <dgm:spPr/>
      <dgm:t>
        <a:bodyPr/>
        <a:lstStyle/>
        <a:p>
          <a:endParaRPr lang="en-US"/>
        </a:p>
      </dgm:t>
    </dgm:pt>
    <dgm:pt modelId="{3E926E9B-5277-4C88-A7CF-EB1E52925ACE}">
      <dgm:prSet/>
      <dgm:spPr/>
      <dgm:t>
        <a:bodyPr/>
        <a:lstStyle/>
        <a:p>
          <a:pPr rtl="0"/>
          <a:r>
            <a:rPr lang="en-US" dirty="0" smtClean="0"/>
            <a:t>Layer</a:t>
          </a:r>
          <a:endParaRPr lang="en-US" dirty="0"/>
        </a:p>
      </dgm:t>
    </dgm:pt>
    <dgm:pt modelId="{A25659AA-7D1C-40CA-A012-3B4A8594C430}" type="parTrans" cxnId="{B5AEAF38-CBA9-4476-BC5F-ECDE35CF81A2}">
      <dgm:prSet/>
      <dgm:spPr/>
      <dgm:t>
        <a:bodyPr/>
        <a:lstStyle/>
        <a:p>
          <a:endParaRPr lang="en-US"/>
        </a:p>
      </dgm:t>
    </dgm:pt>
    <dgm:pt modelId="{CCCB9022-571D-44FD-BE48-C42BC8502A3D}" type="sibTrans" cxnId="{B5AEAF38-CBA9-4476-BC5F-ECDE35CF81A2}">
      <dgm:prSet/>
      <dgm:spPr/>
      <dgm:t>
        <a:bodyPr/>
        <a:lstStyle/>
        <a:p>
          <a:endParaRPr lang="en-US"/>
        </a:p>
      </dgm:t>
    </dgm:pt>
    <dgm:pt modelId="{125AD22E-C7D9-49C2-826E-17AB0AB1DE69}">
      <dgm:prSet/>
      <dgm:spPr/>
      <dgm:t>
        <a:bodyPr/>
        <a:lstStyle/>
        <a:p>
          <a:pPr rtl="0"/>
          <a:r>
            <a:rPr lang="en-US" dirty="0" smtClean="0"/>
            <a:t>Examples</a:t>
          </a:r>
          <a:endParaRPr lang="en-US" dirty="0"/>
        </a:p>
      </dgm:t>
    </dgm:pt>
    <dgm:pt modelId="{02FD8BE7-C03F-4574-92EB-F4E660F5ACBB}" type="parTrans" cxnId="{F2AB58FD-991C-4F1B-B093-6C800E7AC870}">
      <dgm:prSet/>
      <dgm:spPr/>
      <dgm:t>
        <a:bodyPr/>
        <a:lstStyle/>
        <a:p>
          <a:endParaRPr lang="en-US"/>
        </a:p>
      </dgm:t>
    </dgm:pt>
    <dgm:pt modelId="{B5680470-739B-4917-8A30-FEB20B59C259}" type="sibTrans" cxnId="{F2AB58FD-991C-4F1B-B093-6C800E7AC870}">
      <dgm:prSet/>
      <dgm:spPr/>
      <dgm:t>
        <a:bodyPr/>
        <a:lstStyle/>
        <a:p>
          <a:endParaRPr lang="en-US"/>
        </a:p>
      </dgm:t>
    </dgm:pt>
    <dgm:pt modelId="{FC806E94-5300-417B-90CB-B64510572340}">
      <dgm:prSet/>
      <dgm:spPr/>
      <dgm:t>
        <a:bodyPr/>
        <a:lstStyle/>
        <a:p>
          <a:pPr rtl="0"/>
          <a:r>
            <a:rPr lang="en-US" dirty="0" smtClean="0"/>
            <a:t>Microsoft</a:t>
          </a:r>
          <a:endParaRPr lang="en-US" dirty="0"/>
        </a:p>
      </dgm:t>
    </dgm:pt>
    <dgm:pt modelId="{6D227839-9EDB-4189-A46A-8256B481844F}" type="parTrans" cxnId="{523D3C3F-13E4-4B3C-823D-EC1A7F5765A1}">
      <dgm:prSet/>
      <dgm:spPr/>
      <dgm:t>
        <a:bodyPr/>
        <a:lstStyle/>
        <a:p>
          <a:endParaRPr lang="en-US"/>
        </a:p>
      </dgm:t>
    </dgm:pt>
    <dgm:pt modelId="{CCF80985-DD24-4BD8-9BC1-43AF0FC01A1C}" type="sibTrans" cxnId="{523D3C3F-13E4-4B3C-823D-EC1A7F5765A1}">
      <dgm:prSet/>
      <dgm:spPr/>
      <dgm:t>
        <a:bodyPr/>
        <a:lstStyle/>
        <a:p>
          <a:endParaRPr lang="en-US"/>
        </a:p>
      </dgm:t>
    </dgm:pt>
    <dgm:pt modelId="{B30A27BC-6AED-4504-A9B8-8CB3AD60751A}">
      <dgm:prSet/>
      <dgm:spPr/>
      <dgm:t>
        <a:bodyPr/>
        <a:lstStyle/>
        <a:p>
          <a:pPr rtl="0"/>
          <a:r>
            <a:rPr lang="en-US" dirty="0" smtClean="0"/>
            <a:t>Practices</a:t>
          </a:r>
          <a:endParaRPr lang="en-US" dirty="0"/>
        </a:p>
      </dgm:t>
    </dgm:pt>
    <dgm:pt modelId="{C93C4840-60A3-4E8D-AEF2-A43C485C546A}" type="parTrans" cxnId="{94F7A741-DDC9-4FEF-A62B-F11BC5379AC7}">
      <dgm:prSet/>
      <dgm:spPr/>
      <dgm:t>
        <a:bodyPr/>
        <a:lstStyle/>
        <a:p>
          <a:endParaRPr lang="en-US"/>
        </a:p>
      </dgm:t>
    </dgm:pt>
    <dgm:pt modelId="{6986AF18-2EFF-44DC-9222-9F18FE1CF4DF}" type="sibTrans" cxnId="{94F7A741-DDC9-4FEF-A62B-F11BC5379AC7}">
      <dgm:prSet/>
      <dgm:spPr/>
      <dgm:t>
        <a:bodyPr/>
        <a:lstStyle/>
        <a:p>
          <a:endParaRPr lang="en-US"/>
        </a:p>
      </dgm:t>
    </dgm:pt>
    <dgm:pt modelId="{1518476E-117A-47B1-B596-50E79CDB318F}">
      <dgm:prSet/>
      <dgm:spPr/>
      <dgm:t>
        <a:bodyPr/>
        <a:lstStyle/>
        <a:p>
          <a:pPr rtl="0"/>
          <a:r>
            <a:rPr lang="en-US" dirty="0" err="1" smtClean="0"/>
            <a:t>EnterpriseLibrary</a:t>
          </a:r>
          <a:endParaRPr lang="en-US" dirty="0"/>
        </a:p>
      </dgm:t>
    </dgm:pt>
    <dgm:pt modelId="{AB3B65DD-AF53-43FA-B7F5-7E399B934558}" type="parTrans" cxnId="{4F9EACC2-78AC-4E96-B64C-DC6E175F349B}">
      <dgm:prSet/>
      <dgm:spPr/>
      <dgm:t>
        <a:bodyPr/>
        <a:lstStyle/>
        <a:p>
          <a:endParaRPr lang="en-US"/>
        </a:p>
      </dgm:t>
    </dgm:pt>
    <dgm:pt modelId="{5BACEC75-6679-4132-BB46-37C52B138156}" type="sibTrans" cxnId="{4F9EACC2-78AC-4E96-B64C-DC6E175F349B}">
      <dgm:prSet/>
      <dgm:spPr/>
      <dgm:t>
        <a:bodyPr/>
        <a:lstStyle/>
        <a:p>
          <a:endParaRPr lang="en-US"/>
        </a:p>
      </dgm:t>
    </dgm:pt>
    <dgm:pt modelId="{60F69CF5-5461-480E-8556-7BB4B58846FE}">
      <dgm:prSet/>
      <dgm:spPr/>
      <dgm:t>
        <a:bodyPr/>
        <a:lstStyle/>
        <a:p>
          <a:pPr rtl="0"/>
          <a:r>
            <a:rPr lang="en-US" dirty="0" err="1" smtClean="0"/>
            <a:t>WidgetsRUs</a:t>
          </a:r>
          <a:endParaRPr lang="en-US" dirty="0"/>
        </a:p>
      </dgm:t>
    </dgm:pt>
    <dgm:pt modelId="{5C9EC713-9230-4C1B-AFC3-7D84D7028810}" type="parTrans" cxnId="{956B1630-79ED-4E80-9D03-E70F03D22C73}">
      <dgm:prSet/>
      <dgm:spPr/>
      <dgm:t>
        <a:bodyPr/>
        <a:lstStyle/>
        <a:p>
          <a:endParaRPr lang="en-US"/>
        </a:p>
      </dgm:t>
    </dgm:pt>
    <dgm:pt modelId="{1A151A2B-1645-4211-8835-257F3766787E}" type="sibTrans" cxnId="{956B1630-79ED-4E80-9D03-E70F03D22C73}">
      <dgm:prSet/>
      <dgm:spPr/>
      <dgm:t>
        <a:bodyPr/>
        <a:lstStyle/>
        <a:p>
          <a:endParaRPr lang="en-US"/>
        </a:p>
      </dgm:t>
    </dgm:pt>
    <dgm:pt modelId="{342FC932-9D5F-444E-9D8E-BD3C52FD6C7E}">
      <dgm:prSet/>
      <dgm:spPr/>
      <dgm:t>
        <a:bodyPr/>
        <a:lstStyle/>
        <a:p>
          <a:pPr rtl="0"/>
          <a:r>
            <a:rPr lang="en-US" dirty="0" smtClean="0"/>
            <a:t>Helpdesk</a:t>
          </a:r>
          <a:endParaRPr lang="en-US" dirty="0"/>
        </a:p>
      </dgm:t>
    </dgm:pt>
    <dgm:pt modelId="{6C3E101B-A5DA-4682-9697-5363F5366FB0}" type="parTrans" cxnId="{31B44831-D220-4D15-8A91-67ED7D3BCDEE}">
      <dgm:prSet/>
      <dgm:spPr/>
      <dgm:t>
        <a:bodyPr/>
        <a:lstStyle/>
        <a:p>
          <a:endParaRPr lang="en-US"/>
        </a:p>
      </dgm:t>
    </dgm:pt>
    <dgm:pt modelId="{C7A46C0C-8391-4C6F-B51C-213134C35939}" type="sibTrans" cxnId="{31B44831-D220-4D15-8A91-67ED7D3BCDEE}">
      <dgm:prSet/>
      <dgm:spPr/>
      <dgm:t>
        <a:bodyPr/>
        <a:lstStyle/>
        <a:p>
          <a:endParaRPr lang="en-US"/>
        </a:p>
      </dgm:t>
    </dgm:pt>
    <dgm:pt modelId="{16670ACB-2149-45DA-9F78-CA29B37255EF}" type="pres">
      <dgm:prSet presAssocID="{22059C8D-5596-40E0-890B-AB385599A05D}" presName="hierChild1" presStyleCnt="0">
        <dgm:presLayoutVars>
          <dgm:chPref val="1"/>
          <dgm:dir/>
          <dgm:animOne val="branch"/>
          <dgm:animLvl val="lvl"/>
          <dgm:resizeHandles/>
        </dgm:presLayoutVars>
      </dgm:prSet>
      <dgm:spPr/>
      <dgm:t>
        <a:bodyPr/>
        <a:lstStyle/>
        <a:p>
          <a:endParaRPr lang="en-US"/>
        </a:p>
      </dgm:t>
    </dgm:pt>
    <dgm:pt modelId="{5FA59178-36F6-40E3-89CE-0B78931EF1FF}" type="pres">
      <dgm:prSet presAssocID="{0A1E3318-6606-4C5C-AD4B-720FCB8C0F7B}" presName="hierRoot1" presStyleCnt="0"/>
      <dgm:spPr/>
    </dgm:pt>
    <dgm:pt modelId="{5B2D72B5-E8A2-46E3-9C22-71A77C722FB0}" type="pres">
      <dgm:prSet presAssocID="{0A1E3318-6606-4C5C-AD4B-720FCB8C0F7B}" presName="composite" presStyleCnt="0"/>
      <dgm:spPr/>
    </dgm:pt>
    <dgm:pt modelId="{20058159-6230-4114-875C-D5871E1C2E35}" type="pres">
      <dgm:prSet presAssocID="{0A1E3318-6606-4C5C-AD4B-720FCB8C0F7B}" presName="background" presStyleLbl="node0" presStyleIdx="0" presStyleCnt="3"/>
      <dgm:spPr/>
    </dgm:pt>
    <dgm:pt modelId="{87A78795-71B9-4AD7-95E9-0FACF0E94672}" type="pres">
      <dgm:prSet presAssocID="{0A1E3318-6606-4C5C-AD4B-720FCB8C0F7B}" presName="text" presStyleLbl="fgAcc0" presStyleIdx="0" presStyleCnt="3">
        <dgm:presLayoutVars>
          <dgm:chPref val="3"/>
        </dgm:presLayoutVars>
      </dgm:prSet>
      <dgm:spPr/>
      <dgm:t>
        <a:bodyPr/>
        <a:lstStyle/>
        <a:p>
          <a:endParaRPr lang="en-US"/>
        </a:p>
      </dgm:t>
    </dgm:pt>
    <dgm:pt modelId="{92918DDC-8612-4BD9-93F6-63712674B74D}" type="pres">
      <dgm:prSet presAssocID="{0A1E3318-6606-4C5C-AD4B-720FCB8C0F7B}" presName="hierChild2" presStyleCnt="0"/>
      <dgm:spPr/>
    </dgm:pt>
    <dgm:pt modelId="{C02459ED-53C2-4D72-A75C-90FC062DB09B}" type="pres">
      <dgm:prSet presAssocID="{769B468E-33DA-43D2-8BCF-E6B1655FE2D2}" presName="Name10" presStyleLbl="parChTrans1D2" presStyleIdx="0" presStyleCnt="4"/>
      <dgm:spPr/>
      <dgm:t>
        <a:bodyPr/>
        <a:lstStyle/>
        <a:p>
          <a:endParaRPr lang="en-US"/>
        </a:p>
      </dgm:t>
    </dgm:pt>
    <dgm:pt modelId="{D351FDFD-E24E-45F9-8AF3-FD781C264B0F}" type="pres">
      <dgm:prSet presAssocID="{514E9308-B14A-49EB-B9A7-C5375EF1804E}" presName="hierRoot2" presStyleCnt="0"/>
      <dgm:spPr/>
    </dgm:pt>
    <dgm:pt modelId="{A35695E1-E962-4E9A-8B2B-4E7835B26426}" type="pres">
      <dgm:prSet presAssocID="{514E9308-B14A-49EB-B9A7-C5375EF1804E}" presName="composite2" presStyleCnt="0"/>
      <dgm:spPr/>
    </dgm:pt>
    <dgm:pt modelId="{CF4CAE3E-CD12-4D63-BB1C-1E8A9C5E80D2}" type="pres">
      <dgm:prSet presAssocID="{514E9308-B14A-49EB-B9A7-C5375EF1804E}" presName="background2" presStyleLbl="node2" presStyleIdx="0" presStyleCnt="4"/>
      <dgm:spPr/>
    </dgm:pt>
    <dgm:pt modelId="{1968A762-3C24-48AE-976D-B6395A4B478B}" type="pres">
      <dgm:prSet presAssocID="{514E9308-B14A-49EB-B9A7-C5375EF1804E}" presName="text2" presStyleLbl="fgAcc2" presStyleIdx="0" presStyleCnt="4">
        <dgm:presLayoutVars>
          <dgm:chPref val="3"/>
        </dgm:presLayoutVars>
      </dgm:prSet>
      <dgm:spPr/>
      <dgm:t>
        <a:bodyPr/>
        <a:lstStyle/>
        <a:p>
          <a:endParaRPr lang="en-US"/>
        </a:p>
      </dgm:t>
    </dgm:pt>
    <dgm:pt modelId="{DBFD05EE-D898-4476-9D7E-8B57BF88014C}" type="pres">
      <dgm:prSet presAssocID="{514E9308-B14A-49EB-B9A7-C5375EF1804E}" presName="hierChild3" presStyleCnt="0"/>
      <dgm:spPr/>
    </dgm:pt>
    <dgm:pt modelId="{A0820405-72DF-4348-B184-98BCCE10BA30}" type="pres">
      <dgm:prSet presAssocID="{A4D6C66A-AA1D-4A90-A08E-68235522EB1B}" presName="Name17" presStyleLbl="parChTrans1D3" presStyleIdx="0" presStyleCnt="4"/>
      <dgm:spPr/>
      <dgm:t>
        <a:bodyPr/>
        <a:lstStyle/>
        <a:p>
          <a:endParaRPr lang="en-US"/>
        </a:p>
      </dgm:t>
    </dgm:pt>
    <dgm:pt modelId="{CE690FDE-668B-40C7-9B1E-525C8DC2C922}" type="pres">
      <dgm:prSet presAssocID="{2976302D-E4B0-473C-92B9-91B00E19FF29}" presName="hierRoot3" presStyleCnt="0"/>
      <dgm:spPr/>
    </dgm:pt>
    <dgm:pt modelId="{9003C5D2-BEB5-46ED-A4C3-56B7B5C9C704}" type="pres">
      <dgm:prSet presAssocID="{2976302D-E4B0-473C-92B9-91B00E19FF29}" presName="composite3" presStyleCnt="0"/>
      <dgm:spPr/>
    </dgm:pt>
    <dgm:pt modelId="{6FC78C1A-477D-4962-B8B9-9B89FB494BE9}" type="pres">
      <dgm:prSet presAssocID="{2976302D-E4B0-473C-92B9-91B00E19FF29}" presName="background3" presStyleLbl="node3" presStyleIdx="0" presStyleCnt="4"/>
      <dgm:spPr/>
    </dgm:pt>
    <dgm:pt modelId="{046D9D4D-452C-4DD1-B640-B42970CB5FA2}" type="pres">
      <dgm:prSet presAssocID="{2976302D-E4B0-473C-92B9-91B00E19FF29}" presName="text3" presStyleLbl="fgAcc3" presStyleIdx="0" presStyleCnt="4">
        <dgm:presLayoutVars>
          <dgm:chPref val="3"/>
        </dgm:presLayoutVars>
      </dgm:prSet>
      <dgm:spPr/>
      <dgm:t>
        <a:bodyPr/>
        <a:lstStyle/>
        <a:p>
          <a:endParaRPr lang="en-US"/>
        </a:p>
      </dgm:t>
    </dgm:pt>
    <dgm:pt modelId="{B4577D18-42AD-45F5-A565-21B8E51ABDCD}" type="pres">
      <dgm:prSet presAssocID="{2976302D-E4B0-473C-92B9-91B00E19FF29}" presName="hierChild4" presStyleCnt="0"/>
      <dgm:spPr/>
    </dgm:pt>
    <dgm:pt modelId="{CB90B37F-4ECC-4438-BEB2-28A67E07BE57}" type="pres">
      <dgm:prSet presAssocID="{DED00EAD-19DC-4A80-9D4A-E95C5F30D4EA}" presName="Name23" presStyleLbl="parChTrans1D4" presStyleIdx="0" presStyleCnt="3"/>
      <dgm:spPr/>
      <dgm:t>
        <a:bodyPr/>
        <a:lstStyle/>
        <a:p>
          <a:endParaRPr lang="en-US"/>
        </a:p>
      </dgm:t>
    </dgm:pt>
    <dgm:pt modelId="{00607A15-2797-4485-B8BC-B3F91F213C17}" type="pres">
      <dgm:prSet presAssocID="{9B21B9EC-FAEE-404C-956D-CA9937E1C3A1}" presName="hierRoot4" presStyleCnt="0"/>
      <dgm:spPr/>
    </dgm:pt>
    <dgm:pt modelId="{0450D361-6C99-457D-B033-B6F60CD0807A}" type="pres">
      <dgm:prSet presAssocID="{9B21B9EC-FAEE-404C-956D-CA9937E1C3A1}" presName="composite4" presStyleCnt="0"/>
      <dgm:spPr/>
    </dgm:pt>
    <dgm:pt modelId="{D479EF88-D50F-422F-AAB2-63C872FB8000}" type="pres">
      <dgm:prSet presAssocID="{9B21B9EC-FAEE-404C-956D-CA9937E1C3A1}" presName="background4" presStyleLbl="node4" presStyleIdx="0" presStyleCnt="3"/>
      <dgm:spPr/>
    </dgm:pt>
    <dgm:pt modelId="{D73333FE-DF9F-4DD4-A12F-C88D916DFCC3}" type="pres">
      <dgm:prSet presAssocID="{9B21B9EC-FAEE-404C-956D-CA9937E1C3A1}" presName="text4" presStyleLbl="fgAcc4" presStyleIdx="0" presStyleCnt="3">
        <dgm:presLayoutVars>
          <dgm:chPref val="3"/>
        </dgm:presLayoutVars>
      </dgm:prSet>
      <dgm:spPr/>
      <dgm:t>
        <a:bodyPr/>
        <a:lstStyle/>
        <a:p>
          <a:endParaRPr lang="en-US"/>
        </a:p>
      </dgm:t>
    </dgm:pt>
    <dgm:pt modelId="{72454168-9704-4110-BAEB-D5A6A43AB876}" type="pres">
      <dgm:prSet presAssocID="{9B21B9EC-FAEE-404C-956D-CA9937E1C3A1}" presName="hierChild5" presStyleCnt="0"/>
      <dgm:spPr/>
    </dgm:pt>
    <dgm:pt modelId="{A109CEC0-AC86-497D-9355-237E92189524}" type="pres">
      <dgm:prSet presAssocID="{025679AC-521E-461A-8365-160A792C14C2}" presName="hierRoot1" presStyleCnt="0"/>
      <dgm:spPr/>
    </dgm:pt>
    <dgm:pt modelId="{632EE687-722A-4892-AE32-0B11B34D8771}" type="pres">
      <dgm:prSet presAssocID="{025679AC-521E-461A-8365-160A792C14C2}" presName="composite" presStyleCnt="0"/>
      <dgm:spPr/>
    </dgm:pt>
    <dgm:pt modelId="{B762B450-2B4B-4C93-BB78-6656C667D5B0}" type="pres">
      <dgm:prSet presAssocID="{025679AC-521E-461A-8365-160A792C14C2}" presName="background" presStyleLbl="node0" presStyleIdx="1" presStyleCnt="3"/>
      <dgm:spPr/>
    </dgm:pt>
    <dgm:pt modelId="{3B5C00C4-B0DE-4AF7-B395-0F4804D339E1}" type="pres">
      <dgm:prSet presAssocID="{025679AC-521E-461A-8365-160A792C14C2}" presName="text" presStyleLbl="fgAcc0" presStyleIdx="1" presStyleCnt="3">
        <dgm:presLayoutVars>
          <dgm:chPref val="3"/>
        </dgm:presLayoutVars>
      </dgm:prSet>
      <dgm:spPr/>
      <dgm:t>
        <a:bodyPr/>
        <a:lstStyle/>
        <a:p>
          <a:endParaRPr lang="en-US"/>
        </a:p>
      </dgm:t>
    </dgm:pt>
    <dgm:pt modelId="{E4923DF7-A559-4D67-9089-DAC552BA4737}" type="pres">
      <dgm:prSet presAssocID="{025679AC-521E-461A-8365-160A792C14C2}" presName="hierChild2" presStyleCnt="0"/>
      <dgm:spPr/>
    </dgm:pt>
    <dgm:pt modelId="{A67C74D2-9D93-487A-ADB9-383AE97E72FA}" type="pres">
      <dgm:prSet presAssocID="{587704EC-B157-4824-8BC5-EB7055B6761E}" presName="Name10" presStyleLbl="parChTrans1D2" presStyleIdx="1" presStyleCnt="4"/>
      <dgm:spPr/>
      <dgm:t>
        <a:bodyPr/>
        <a:lstStyle/>
        <a:p>
          <a:endParaRPr lang="en-US"/>
        </a:p>
      </dgm:t>
    </dgm:pt>
    <dgm:pt modelId="{6683C632-A45B-4DA1-AC34-3754FCB3F08F}" type="pres">
      <dgm:prSet presAssocID="{296D1715-622A-4242-9214-90AADBF645F1}" presName="hierRoot2" presStyleCnt="0"/>
      <dgm:spPr/>
    </dgm:pt>
    <dgm:pt modelId="{E75018DB-AFC0-492D-9AD6-411F93DEA032}" type="pres">
      <dgm:prSet presAssocID="{296D1715-622A-4242-9214-90AADBF645F1}" presName="composite2" presStyleCnt="0"/>
      <dgm:spPr/>
    </dgm:pt>
    <dgm:pt modelId="{78C100A5-81E2-464E-BB15-DF9CEF9D0405}" type="pres">
      <dgm:prSet presAssocID="{296D1715-622A-4242-9214-90AADBF645F1}" presName="background2" presStyleLbl="node2" presStyleIdx="1" presStyleCnt="4"/>
      <dgm:spPr/>
    </dgm:pt>
    <dgm:pt modelId="{D8F33282-0979-4A51-9BB6-236CB4410CF4}" type="pres">
      <dgm:prSet presAssocID="{296D1715-622A-4242-9214-90AADBF645F1}" presName="text2" presStyleLbl="fgAcc2" presStyleIdx="1" presStyleCnt="4">
        <dgm:presLayoutVars>
          <dgm:chPref val="3"/>
        </dgm:presLayoutVars>
      </dgm:prSet>
      <dgm:spPr/>
      <dgm:t>
        <a:bodyPr/>
        <a:lstStyle/>
        <a:p>
          <a:endParaRPr lang="en-US"/>
        </a:p>
      </dgm:t>
    </dgm:pt>
    <dgm:pt modelId="{323E7877-3B56-4BC1-9457-5E9A1C4DBC38}" type="pres">
      <dgm:prSet presAssocID="{296D1715-622A-4242-9214-90AADBF645F1}" presName="hierChild3" presStyleCnt="0"/>
      <dgm:spPr/>
    </dgm:pt>
    <dgm:pt modelId="{2D9F451C-ED44-4F67-B13A-5E3304F7FD96}" type="pres">
      <dgm:prSet presAssocID="{FD2AE877-10D1-496F-8511-5C3CC306A37F}" presName="Name17" presStyleLbl="parChTrans1D3" presStyleIdx="1" presStyleCnt="4"/>
      <dgm:spPr/>
      <dgm:t>
        <a:bodyPr/>
        <a:lstStyle/>
        <a:p>
          <a:endParaRPr lang="en-US"/>
        </a:p>
      </dgm:t>
    </dgm:pt>
    <dgm:pt modelId="{C4F82DAB-1443-4E80-9CDE-69267A02173F}" type="pres">
      <dgm:prSet presAssocID="{6B0209F6-CFC3-49B7-A782-216A326D87B6}" presName="hierRoot3" presStyleCnt="0"/>
      <dgm:spPr/>
    </dgm:pt>
    <dgm:pt modelId="{C02F6E3D-C360-4CAE-A7A7-A23C2C93F32F}" type="pres">
      <dgm:prSet presAssocID="{6B0209F6-CFC3-49B7-A782-216A326D87B6}" presName="composite3" presStyleCnt="0"/>
      <dgm:spPr/>
    </dgm:pt>
    <dgm:pt modelId="{94D9A6E4-8005-494D-B00C-0E907F072612}" type="pres">
      <dgm:prSet presAssocID="{6B0209F6-CFC3-49B7-A782-216A326D87B6}" presName="background3" presStyleLbl="node3" presStyleIdx="1" presStyleCnt="4"/>
      <dgm:spPr/>
    </dgm:pt>
    <dgm:pt modelId="{CD838DBE-1D8E-442F-A601-0A48238CE90F}" type="pres">
      <dgm:prSet presAssocID="{6B0209F6-CFC3-49B7-A782-216A326D87B6}" presName="text3" presStyleLbl="fgAcc3" presStyleIdx="1" presStyleCnt="4">
        <dgm:presLayoutVars>
          <dgm:chPref val="3"/>
        </dgm:presLayoutVars>
      </dgm:prSet>
      <dgm:spPr/>
      <dgm:t>
        <a:bodyPr/>
        <a:lstStyle/>
        <a:p>
          <a:endParaRPr lang="en-US"/>
        </a:p>
      </dgm:t>
    </dgm:pt>
    <dgm:pt modelId="{81737E57-C1F2-41B0-BBC3-0B8DB3DEC169}" type="pres">
      <dgm:prSet presAssocID="{6B0209F6-CFC3-49B7-A782-216A326D87B6}" presName="hierChild4" presStyleCnt="0"/>
      <dgm:spPr/>
    </dgm:pt>
    <dgm:pt modelId="{587D3606-575A-4D1D-8CB9-8D87CF9257B8}" type="pres">
      <dgm:prSet presAssocID="{A25659AA-7D1C-40CA-A012-3B4A8594C430}" presName="Name23" presStyleLbl="parChTrans1D4" presStyleIdx="1" presStyleCnt="3"/>
      <dgm:spPr/>
      <dgm:t>
        <a:bodyPr/>
        <a:lstStyle/>
        <a:p>
          <a:endParaRPr lang="en-US"/>
        </a:p>
      </dgm:t>
    </dgm:pt>
    <dgm:pt modelId="{A8C0C5B4-22AB-468E-8F0A-A84AD6852B81}" type="pres">
      <dgm:prSet presAssocID="{3E926E9B-5277-4C88-A7CF-EB1E52925ACE}" presName="hierRoot4" presStyleCnt="0"/>
      <dgm:spPr/>
    </dgm:pt>
    <dgm:pt modelId="{431C4EDD-9EAC-4AAC-895A-A82D40680DC3}" type="pres">
      <dgm:prSet presAssocID="{3E926E9B-5277-4C88-A7CF-EB1E52925ACE}" presName="composite4" presStyleCnt="0"/>
      <dgm:spPr/>
    </dgm:pt>
    <dgm:pt modelId="{17B46B14-8756-4884-ABDF-6A664221EF29}" type="pres">
      <dgm:prSet presAssocID="{3E926E9B-5277-4C88-A7CF-EB1E52925ACE}" presName="background4" presStyleLbl="node4" presStyleIdx="1" presStyleCnt="3"/>
      <dgm:spPr/>
    </dgm:pt>
    <dgm:pt modelId="{D6D00B32-ECFE-4EB6-B0AF-7E4D416B7F19}" type="pres">
      <dgm:prSet presAssocID="{3E926E9B-5277-4C88-A7CF-EB1E52925ACE}" presName="text4" presStyleLbl="fgAcc4" presStyleIdx="1" presStyleCnt="3">
        <dgm:presLayoutVars>
          <dgm:chPref val="3"/>
        </dgm:presLayoutVars>
      </dgm:prSet>
      <dgm:spPr/>
      <dgm:t>
        <a:bodyPr/>
        <a:lstStyle/>
        <a:p>
          <a:endParaRPr lang="en-US"/>
        </a:p>
      </dgm:t>
    </dgm:pt>
    <dgm:pt modelId="{B7A5A1C4-2325-4655-9056-2F5642495F2E}" type="pres">
      <dgm:prSet presAssocID="{3E926E9B-5277-4C88-A7CF-EB1E52925ACE}" presName="hierChild5" presStyleCnt="0"/>
      <dgm:spPr/>
    </dgm:pt>
    <dgm:pt modelId="{D944BA50-246B-4B5C-B4BE-D13B35D4A054}" type="pres">
      <dgm:prSet presAssocID="{125AD22E-C7D9-49C2-826E-17AB0AB1DE69}" presName="hierRoot1" presStyleCnt="0"/>
      <dgm:spPr/>
    </dgm:pt>
    <dgm:pt modelId="{EB256237-FA69-4A7F-88F0-5B9709CCF644}" type="pres">
      <dgm:prSet presAssocID="{125AD22E-C7D9-49C2-826E-17AB0AB1DE69}" presName="composite" presStyleCnt="0"/>
      <dgm:spPr/>
    </dgm:pt>
    <dgm:pt modelId="{4161DBCA-5083-476E-A8A6-CFCCFD6C4AAD}" type="pres">
      <dgm:prSet presAssocID="{125AD22E-C7D9-49C2-826E-17AB0AB1DE69}" presName="background" presStyleLbl="node0" presStyleIdx="2" presStyleCnt="3"/>
      <dgm:spPr/>
    </dgm:pt>
    <dgm:pt modelId="{9D49E6CF-FC2C-46DC-84DF-CB663314A879}" type="pres">
      <dgm:prSet presAssocID="{125AD22E-C7D9-49C2-826E-17AB0AB1DE69}" presName="text" presStyleLbl="fgAcc0" presStyleIdx="2" presStyleCnt="3">
        <dgm:presLayoutVars>
          <dgm:chPref val="3"/>
        </dgm:presLayoutVars>
      </dgm:prSet>
      <dgm:spPr/>
      <dgm:t>
        <a:bodyPr/>
        <a:lstStyle/>
        <a:p>
          <a:endParaRPr lang="en-US"/>
        </a:p>
      </dgm:t>
    </dgm:pt>
    <dgm:pt modelId="{3D0B8EA0-48F8-41E9-A0F2-7D0861E1CB9F}" type="pres">
      <dgm:prSet presAssocID="{125AD22E-C7D9-49C2-826E-17AB0AB1DE69}" presName="hierChild2" presStyleCnt="0"/>
      <dgm:spPr/>
    </dgm:pt>
    <dgm:pt modelId="{99A2F8B6-2FBB-4969-867B-3B7A206ACD84}" type="pres">
      <dgm:prSet presAssocID="{6D227839-9EDB-4189-A46A-8256B481844F}" presName="Name10" presStyleLbl="parChTrans1D2" presStyleIdx="2" presStyleCnt="4"/>
      <dgm:spPr/>
      <dgm:t>
        <a:bodyPr/>
        <a:lstStyle/>
        <a:p>
          <a:endParaRPr lang="en-US"/>
        </a:p>
      </dgm:t>
    </dgm:pt>
    <dgm:pt modelId="{365164EC-A1C2-43AE-A254-13E3C5FF9262}" type="pres">
      <dgm:prSet presAssocID="{FC806E94-5300-417B-90CB-B64510572340}" presName="hierRoot2" presStyleCnt="0"/>
      <dgm:spPr/>
    </dgm:pt>
    <dgm:pt modelId="{7C16F6F5-EDA3-4A00-9CB6-029B92C46F6F}" type="pres">
      <dgm:prSet presAssocID="{FC806E94-5300-417B-90CB-B64510572340}" presName="composite2" presStyleCnt="0"/>
      <dgm:spPr/>
    </dgm:pt>
    <dgm:pt modelId="{07CCE3FA-4FDC-45EB-A0B0-86BBC4A08331}" type="pres">
      <dgm:prSet presAssocID="{FC806E94-5300-417B-90CB-B64510572340}" presName="background2" presStyleLbl="node2" presStyleIdx="2" presStyleCnt="4"/>
      <dgm:spPr/>
    </dgm:pt>
    <dgm:pt modelId="{B0D8404E-0517-422D-A61E-57E2014D00E8}" type="pres">
      <dgm:prSet presAssocID="{FC806E94-5300-417B-90CB-B64510572340}" presName="text2" presStyleLbl="fgAcc2" presStyleIdx="2" presStyleCnt="4">
        <dgm:presLayoutVars>
          <dgm:chPref val="3"/>
        </dgm:presLayoutVars>
      </dgm:prSet>
      <dgm:spPr/>
      <dgm:t>
        <a:bodyPr/>
        <a:lstStyle/>
        <a:p>
          <a:endParaRPr lang="en-US"/>
        </a:p>
      </dgm:t>
    </dgm:pt>
    <dgm:pt modelId="{2ABFEE50-3AB9-46D2-A322-4F8E3F111E76}" type="pres">
      <dgm:prSet presAssocID="{FC806E94-5300-417B-90CB-B64510572340}" presName="hierChild3" presStyleCnt="0"/>
      <dgm:spPr/>
    </dgm:pt>
    <dgm:pt modelId="{AFF1E65C-589E-4F49-AAE9-7F873B48A62D}" type="pres">
      <dgm:prSet presAssocID="{C93C4840-60A3-4E8D-AEF2-A43C485C546A}" presName="Name17" presStyleLbl="parChTrans1D3" presStyleIdx="2" presStyleCnt="4"/>
      <dgm:spPr/>
      <dgm:t>
        <a:bodyPr/>
        <a:lstStyle/>
        <a:p>
          <a:endParaRPr lang="en-US"/>
        </a:p>
      </dgm:t>
    </dgm:pt>
    <dgm:pt modelId="{25C88798-0A90-4087-9628-1A72CF1F2C8D}" type="pres">
      <dgm:prSet presAssocID="{B30A27BC-6AED-4504-A9B8-8CB3AD60751A}" presName="hierRoot3" presStyleCnt="0"/>
      <dgm:spPr/>
    </dgm:pt>
    <dgm:pt modelId="{BA200C85-2DAB-47E8-A09A-3103AFA69537}" type="pres">
      <dgm:prSet presAssocID="{B30A27BC-6AED-4504-A9B8-8CB3AD60751A}" presName="composite3" presStyleCnt="0"/>
      <dgm:spPr/>
    </dgm:pt>
    <dgm:pt modelId="{A1A530D0-024C-49B1-A6DD-40B788AAB64B}" type="pres">
      <dgm:prSet presAssocID="{B30A27BC-6AED-4504-A9B8-8CB3AD60751A}" presName="background3" presStyleLbl="node3" presStyleIdx="2" presStyleCnt="4"/>
      <dgm:spPr/>
    </dgm:pt>
    <dgm:pt modelId="{6E911E6E-00CD-4FEF-976A-BFB459F1CFD2}" type="pres">
      <dgm:prSet presAssocID="{B30A27BC-6AED-4504-A9B8-8CB3AD60751A}" presName="text3" presStyleLbl="fgAcc3" presStyleIdx="2" presStyleCnt="4">
        <dgm:presLayoutVars>
          <dgm:chPref val="3"/>
        </dgm:presLayoutVars>
      </dgm:prSet>
      <dgm:spPr/>
      <dgm:t>
        <a:bodyPr/>
        <a:lstStyle/>
        <a:p>
          <a:endParaRPr lang="en-US"/>
        </a:p>
      </dgm:t>
    </dgm:pt>
    <dgm:pt modelId="{651B2433-9D92-4621-AD3E-AF64FC528F96}" type="pres">
      <dgm:prSet presAssocID="{B30A27BC-6AED-4504-A9B8-8CB3AD60751A}" presName="hierChild4" presStyleCnt="0"/>
      <dgm:spPr/>
    </dgm:pt>
    <dgm:pt modelId="{94D37F37-3C9C-497D-89D0-8764297A8D9D}" type="pres">
      <dgm:prSet presAssocID="{AB3B65DD-AF53-43FA-B7F5-7E399B934558}" presName="Name23" presStyleLbl="parChTrans1D4" presStyleIdx="2" presStyleCnt="3"/>
      <dgm:spPr/>
      <dgm:t>
        <a:bodyPr/>
        <a:lstStyle/>
        <a:p>
          <a:endParaRPr lang="en-US"/>
        </a:p>
      </dgm:t>
    </dgm:pt>
    <dgm:pt modelId="{A10DB5F3-419A-4923-828D-AEC9E31BE977}" type="pres">
      <dgm:prSet presAssocID="{1518476E-117A-47B1-B596-50E79CDB318F}" presName="hierRoot4" presStyleCnt="0"/>
      <dgm:spPr/>
    </dgm:pt>
    <dgm:pt modelId="{889A3088-5E8F-41DC-9EA5-C6B6DD812173}" type="pres">
      <dgm:prSet presAssocID="{1518476E-117A-47B1-B596-50E79CDB318F}" presName="composite4" presStyleCnt="0"/>
      <dgm:spPr/>
    </dgm:pt>
    <dgm:pt modelId="{8EE3284D-818C-4AD9-8B56-6EC6BD3DE782}" type="pres">
      <dgm:prSet presAssocID="{1518476E-117A-47B1-B596-50E79CDB318F}" presName="background4" presStyleLbl="node4" presStyleIdx="2" presStyleCnt="3"/>
      <dgm:spPr/>
    </dgm:pt>
    <dgm:pt modelId="{F2D36C0A-3F7F-447F-9C69-BC4B3DCA32C7}" type="pres">
      <dgm:prSet presAssocID="{1518476E-117A-47B1-B596-50E79CDB318F}" presName="text4" presStyleLbl="fgAcc4" presStyleIdx="2" presStyleCnt="3">
        <dgm:presLayoutVars>
          <dgm:chPref val="3"/>
        </dgm:presLayoutVars>
      </dgm:prSet>
      <dgm:spPr/>
      <dgm:t>
        <a:bodyPr/>
        <a:lstStyle/>
        <a:p>
          <a:endParaRPr lang="en-US"/>
        </a:p>
      </dgm:t>
    </dgm:pt>
    <dgm:pt modelId="{15E5EC54-4D45-40A4-BBF1-ED1DB1B3E16A}" type="pres">
      <dgm:prSet presAssocID="{1518476E-117A-47B1-B596-50E79CDB318F}" presName="hierChild5" presStyleCnt="0"/>
      <dgm:spPr/>
    </dgm:pt>
    <dgm:pt modelId="{09ECB5AA-0C68-4633-AD2F-BBAC7370CAEC}" type="pres">
      <dgm:prSet presAssocID="{5C9EC713-9230-4C1B-AFC3-7D84D7028810}" presName="Name10" presStyleLbl="parChTrans1D2" presStyleIdx="3" presStyleCnt="4"/>
      <dgm:spPr/>
      <dgm:t>
        <a:bodyPr/>
        <a:lstStyle/>
        <a:p>
          <a:endParaRPr lang="en-US"/>
        </a:p>
      </dgm:t>
    </dgm:pt>
    <dgm:pt modelId="{544E410B-2B04-4370-BB8D-4BD1D4F111E6}" type="pres">
      <dgm:prSet presAssocID="{60F69CF5-5461-480E-8556-7BB4B58846FE}" presName="hierRoot2" presStyleCnt="0"/>
      <dgm:spPr/>
    </dgm:pt>
    <dgm:pt modelId="{A36CB261-EFDF-4451-BCAD-EA07B25660F3}" type="pres">
      <dgm:prSet presAssocID="{60F69CF5-5461-480E-8556-7BB4B58846FE}" presName="composite2" presStyleCnt="0"/>
      <dgm:spPr/>
    </dgm:pt>
    <dgm:pt modelId="{699EA530-3902-487B-ACFB-3437DEB745DD}" type="pres">
      <dgm:prSet presAssocID="{60F69CF5-5461-480E-8556-7BB4B58846FE}" presName="background2" presStyleLbl="node2" presStyleIdx="3" presStyleCnt="4"/>
      <dgm:spPr/>
    </dgm:pt>
    <dgm:pt modelId="{5DEC812F-C72F-425B-A1D5-E964F6FF75DF}" type="pres">
      <dgm:prSet presAssocID="{60F69CF5-5461-480E-8556-7BB4B58846FE}" presName="text2" presStyleLbl="fgAcc2" presStyleIdx="3" presStyleCnt="4">
        <dgm:presLayoutVars>
          <dgm:chPref val="3"/>
        </dgm:presLayoutVars>
      </dgm:prSet>
      <dgm:spPr/>
      <dgm:t>
        <a:bodyPr/>
        <a:lstStyle/>
        <a:p>
          <a:endParaRPr lang="en-US"/>
        </a:p>
      </dgm:t>
    </dgm:pt>
    <dgm:pt modelId="{6C5F0726-6B32-46D0-8EE7-149C826A8837}" type="pres">
      <dgm:prSet presAssocID="{60F69CF5-5461-480E-8556-7BB4B58846FE}" presName="hierChild3" presStyleCnt="0"/>
      <dgm:spPr/>
    </dgm:pt>
    <dgm:pt modelId="{EC7571D8-94A8-4EF9-B9C2-31A281650A31}" type="pres">
      <dgm:prSet presAssocID="{6C3E101B-A5DA-4682-9697-5363F5366FB0}" presName="Name17" presStyleLbl="parChTrans1D3" presStyleIdx="3" presStyleCnt="4"/>
      <dgm:spPr/>
      <dgm:t>
        <a:bodyPr/>
        <a:lstStyle/>
        <a:p>
          <a:endParaRPr lang="en-US"/>
        </a:p>
      </dgm:t>
    </dgm:pt>
    <dgm:pt modelId="{37FFCEBE-3BD3-4B7F-87EC-94E91E24820F}" type="pres">
      <dgm:prSet presAssocID="{342FC932-9D5F-444E-9D8E-BD3C52FD6C7E}" presName="hierRoot3" presStyleCnt="0"/>
      <dgm:spPr/>
    </dgm:pt>
    <dgm:pt modelId="{04EE970D-F5F1-401B-91C8-8FC2A7371BB9}" type="pres">
      <dgm:prSet presAssocID="{342FC932-9D5F-444E-9D8E-BD3C52FD6C7E}" presName="composite3" presStyleCnt="0"/>
      <dgm:spPr/>
    </dgm:pt>
    <dgm:pt modelId="{15645C8E-84D5-4B8B-B3C8-425AEC4549AD}" type="pres">
      <dgm:prSet presAssocID="{342FC932-9D5F-444E-9D8E-BD3C52FD6C7E}" presName="background3" presStyleLbl="node3" presStyleIdx="3" presStyleCnt="4"/>
      <dgm:spPr/>
    </dgm:pt>
    <dgm:pt modelId="{A32C5F2F-EA6C-4147-A9EF-9430B555121A}" type="pres">
      <dgm:prSet presAssocID="{342FC932-9D5F-444E-9D8E-BD3C52FD6C7E}" presName="text3" presStyleLbl="fgAcc3" presStyleIdx="3" presStyleCnt="4">
        <dgm:presLayoutVars>
          <dgm:chPref val="3"/>
        </dgm:presLayoutVars>
      </dgm:prSet>
      <dgm:spPr/>
      <dgm:t>
        <a:bodyPr/>
        <a:lstStyle/>
        <a:p>
          <a:endParaRPr lang="en-US"/>
        </a:p>
      </dgm:t>
    </dgm:pt>
    <dgm:pt modelId="{9F6B5769-7685-41E2-8440-B3F7FF426BDE}" type="pres">
      <dgm:prSet presAssocID="{342FC932-9D5F-444E-9D8E-BD3C52FD6C7E}" presName="hierChild4" presStyleCnt="0"/>
      <dgm:spPr/>
    </dgm:pt>
  </dgm:ptLst>
  <dgm:cxnLst>
    <dgm:cxn modelId="{F2AB58FD-991C-4F1B-B093-6C800E7AC870}" srcId="{22059C8D-5596-40E0-890B-AB385599A05D}" destId="{125AD22E-C7D9-49C2-826E-17AB0AB1DE69}" srcOrd="2" destOrd="0" parTransId="{02FD8BE7-C03F-4574-92EB-F4E660F5ACBB}" sibTransId="{B5680470-739B-4917-8A30-FEB20B59C259}"/>
    <dgm:cxn modelId="{31F33F2B-6CF8-4CDB-9D1D-C9E2B16910B3}" type="presOf" srcId="{587704EC-B157-4824-8BC5-EB7055B6761E}" destId="{A67C74D2-9D93-487A-ADB9-383AE97E72FA}" srcOrd="0" destOrd="0" presId="urn:microsoft.com/office/officeart/2005/8/layout/hierarchy1"/>
    <dgm:cxn modelId="{FA14ACFC-5643-44A6-9277-3DD43F23F440}" srcId="{22059C8D-5596-40E0-890B-AB385599A05D}" destId="{0A1E3318-6606-4C5C-AD4B-720FCB8C0F7B}" srcOrd="0" destOrd="0" parTransId="{5F0F6093-3E1F-408A-B8F2-06FF6F1D6E54}" sibTransId="{33684065-52BB-46F8-BC6D-5BBE4FD109F3}"/>
    <dgm:cxn modelId="{B5AEAF38-CBA9-4476-BC5F-ECDE35CF81A2}" srcId="{6B0209F6-CFC3-49B7-A782-216A326D87B6}" destId="{3E926E9B-5277-4C88-A7CF-EB1E52925ACE}" srcOrd="0" destOrd="0" parTransId="{A25659AA-7D1C-40CA-A012-3B4A8594C430}" sibTransId="{CCCB9022-571D-44FD-BE48-C42BC8502A3D}"/>
    <dgm:cxn modelId="{01F3685D-0018-4E70-A612-C92E9682F430}" type="presOf" srcId="{2976302D-E4B0-473C-92B9-91B00E19FF29}" destId="{046D9D4D-452C-4DD1-B640-B42970CB5FA2}" srcOrd="0" destOrd="0" presId="urn:microsoft.com/office/officeart/2005/8/layout/hierarchy1"/>
    <dgm:cxn modelId="{92DBF01E-3AA8-4F25-9F99-0A197BAEDD1D}" type="presOf" srcId="{025679AC-521E-461A-8365-160A792C14C2}" destId="{3B5C00C4-B0DE-4AF7-B395-0F4804D339E1}" srcOrd="0" destOrd="0" presId="urn:microsoft.com/office/officeart/2005/8/layout/hierarchy1"/>
    <dgm:cxn modelId="{9EB0ABF8-37B0-49A5-8772-D7F8C4B478A9}" srcId="{2976302D-E4B0-473C-92B9-91B00E19FF29}" destId="{9B21B9EC-FAEE-404C-956D-CA9937E1C3A1}" srcOrd="0" destOrd="0" parTransId="{DED00EAD-19DC-4A80-9D4A-E95C5F30D4EA}" sibTransId="{242A8EB4-269F-45FF-9C6E-46D15A8E5664}"/>
    <dgm:cxn modelId="{1FE7EF17-39BB-4066-A4FB-31AFEF8D3F96}" type="presOf" srcId="{FC806E94-5300-417B-90CB-B64510572340}" destId="{B0D8404E-0517-422D-A61E-57E2014D00E8}" srcOrd="0" destOrd="0" presId="urn:microsoft.com/office/officeart/2005/8/layout/hierarchy1"/>
    <dgm:cxn modelId="{4F9EACC2-78AC-4E96-B64C-DC6E175F349B}" srcId="{B30A27BC-6AED-4504-A9B8-8CB3AD60751A}" destId="{1518476E-117A-47B1-B596-50E79CDB318F}" srcOrd="0" destOrd="0" parTransId="{AB3B65DD-AF53-43FA-B7F5-7E399B934558}" sibTransId="{5BACEC75-6679-4132-BB46-37C52B138156}"/>
    <dgm:cxn modelId="{D01EEFB6-C16B-49C4-96EF-86FF79D1229C}" type="presOf" srcId="{A4D6C66A-AA1D-4A90-A08E-68235522EB1B}" destId="{A0820405-72DF-4348-B184-98BCCE10BA30}" srcOrd="0" destOrd="0" presId="urn:microsoft.com/office/officeart/2005/8/layout/hierarchy1"/>
    <dgm:cxn modelId="{BB2DCAED-3FED-4DE2-8CA2-5CDFBC1ED903}" type="presOf" srcId="{769B468E-33DA-43D2-8BCF-E6B1655FE2D2}" destId="{C02459ED-53C2-4D72-A75C-90FC062DB09B}" srcOrd="0" destOrd="0" presId="urn:microsoft.com/office/officeart/2005/8/layout/hierarchy1"/>
    <dgm:cxn modelId="{94F7A741-DDC9-4FEF-A62B-F11BC5379AC7}" srcId="{FC806E94-5300-417B-90CB-B64510572340}" destId="{B30A27BC-6AED-4504-A9B8-8CB3AD60751A}" srcOrd="0" destOrd="0" parTransId="{C93C4840-60A3-4E8D-AEF2-A43C485C546A}" sibTransId="{6986AF18-2EFF-44DC-9222-9F18FE1CF4DF}"/>
    <dgm:cxn modelId="{C55367CC-61A8-4CF3-AAE7-64AD88FBEC7D}" type="presOf" srcId="{0A1E3318-6606-4C5C-AD4B-720FCB8C0F7B}" destId="{87A78795-71B9-4AD7-95E9-0FACF0E94672}" srcOrd="0" destOrd="0" presId="urn:microsoft.com/office/officeart/2005/8/layout/hierarchy1"/>
    <dgm:cxn modelId="{31B44831-D220-4D15-8A91-67ED7D3BCDEE}" srcId="{60F69CF5-5461-480E-8556-7BB4B58846FE}" destId="{342FC932-9D5F-444E-9D8E-BD3C52FD6C7E}" srcOrd="0" destOrd="0" parTransId="{6C3E101B-A5DA-4682-9697-5363F5366FB0}" sibTransId="{C7A46C0C-8391-4C6F-B51C-213134C35939}"/>
    <dgm:cxn modelId="{D3CA7AE5-C1FE-46BA-B756-ACBE93DC2B74}" type="presOf" srcId="{6D227839-9EDB-4189-A46A-8256B481844F}" destId="{99A2F8B6-2FBB-4969-867B-3B7A206ACD84}" srcOrd="0" destOrd="0" presId="urn:microsoft.com/office/officeart/2005/8/layout/hierarchy1"/>
    <dgm:cxn modelId="{52B972CD-D108-4DDD-A32B-E3E644B548B1}" type="presOf" srcId="{AB3B65DD-AF53-43FA-B7F5-7E399B934558}" destId="{94D37F37-3C9C-497D-89D0-8764297A8D9D}" srcOrd="0" destOrd="0" presId="urn:microsoft.com/office/officeart/2005/8/layout/hierarchy1"/>
    <dgm:cxn modelId="{5E5E677A-EB5A-4B06-80BE-4017C3DFF65D}" type="presOf" srcId="{514E9308-B14A-49EB-B9A7-C5375EF1804E}" destId="{1968A762-3C24-48AE-976D-B6395A4B478B}" srcOrd="0" destOrd="0" presId="urn:microsoft.com/office/officeart/2005/8/layout/hierarchy1"/>
    <dgm:cxn modelId="{E1D0AEFF-5EF4-4F4D-A160-05F6E425C139}" type="presOf" srcId="{DED00EAD-19DC-4A80-9D4A-E95C5F30D4EA}" destId="{CB90B37F-4ECC-4438-BEB2-28A67E07BE57}" srcOrd="0" destOrd="0" presId="urn:microsoft.com/office/officeart/2005/8/layout/hierarchy1"/>
    <dgm:cxn modelId="{956B1630-79ED-4E80-9D03-E70F03D22C73}" srcId="{125AD22E-C7D9-49C2-826E-17AB0AB1DE69}" destId="{60F69CF5-5461-480E-8556-7BB4B58846FE}" srcOrd="1" destOrd="0" parTransId="{5C9EC713-9230-4C1B-AFC3-7D84D7028810}" sibTransId="{1A151A2B-1645-4211-8835-257F3766787E}"/>
    <dgm:cxn modelId="{FFF89621-CFED-4F69-907E-BAF0496990A7}" srcId="{0A1E3318-6606-4C5C-AD4B-720FCB8C0F7B}" destId="{514E9308-B14A-49EB-B9A7-C5375EF1804E}" srcOrd="0" destOrd="0" parTransId="{769B468E-33DA-43D2-8BCF-E6B1655FE2D2}" sibTransId="{5CD0656F-2814-47E0-A845-DC3F3AE3974D}"/>
    <dgm:cxn modelId="{523D3C3F-13E4-4B3C-823D-EC1A7F5765A1}" srcId="{125AD22E-C7D9-49C2-826E-17AB0AB1DE69}" destId="{FC806E94-5300-417B-90CB-B64510572340}" srcOrd="0" destOrd="0" parTransId="{6D227839-9EDB-4189-A46A-8256B481844F}" sibTransId="{CCF80985-DD24-4BD8-9BC1-43AF0FC01A1C}"/>
    <dgm:cxn modelId="{6B2306CB-2790-400C-AB9E-BE825F16EE03}" type="presOf" srcId="{6B0209F6-CFC3-49B7-A782-216A326D87B6}" destId="{CD838DBE-1D8E-442F-A601-0A48238CE90F}" srcOrd="0" destOrd="0" presId="urn:microsoft.com/office/officeart/2005/8/layout/hierarchy1"/>
    <dgm:cxn modelId="{B1A5CF79-CF50-4334-926B-44FCE85CDC1F}" type="presOf" srcId="{FD2AE877-10D1-496F-8511-5C3CC306A37F}" destId="{2D9F451C-ED44-4F67-B13A-5E3304F7FD96}" srcOrd="0" destOrd="0" presId="urn:microsoft.com/office/officeart/2005/8/layout/hierarchy1"/>
    <dgm:cxn modelId="{627A8045-E240-49A1-A236-868C5E371015}" type="presOf" srcId="{9B21B9EC-FAEE-404C-956D-CA9937E1C3A1}" destId="{D73333FE-DF9F-4DD4-A12F-C88D916DFCC3}" srcOrd="0" destOrd="0" presId="urn:microsoft.com/office/officeart/2005/8/layout/hierarchy1"/>
    <dgm:cxn modelId="{0B8EA36F-C04E-4DC4-96BF-73D24311A506}" type="presOf" srcId="{1518476E-117A-47B1-B596-50E79CDB318F}" destId="{F2D36C0A-3F7F-447F-9C69-BC4B3DCA32C7}" srcOrd="0" destOrd="0" presId="urn:microsoft.com/office/officeart/2005/8/layout/hierarchy1"/>
    <dgm:cxn modelId="{A8727747-7258-4662-BC6D-013FAAD616AF}" srcId="{22059C8D-5596-40E0-890B-AB385599A05D}" destId="{025679AC-521E-461A-8365-160A792C14C2}" srcOrd="1" destOrd="0" parTransId="{946B0628-39FD-466F-808B-32C0806CCE1C}" sibTransId="{D0C5307B-9952-4C83-B01A-94820BFF898D}"/>
    <dgm:cxn modelId="{A050E23E-EDE9-4CE1-AEFF-6C9883DB33D0}" type="presOf" srcId="{60F69CF5-5461-480E-8556-7BB4B58846FE}" destId="{5DEC812F-C72F-425B-A1D5-E964F6FF75DF}" srcOrd="0" destOrd="0" presId="urn:microsoft.com/office/officeart/2005/8/layout/hierarchy1"/>
    <dgm:cxn modelId="{7DBC291E-41D9-4FBA-A701-EA2AD1999238}" srcId="{296D1715-622A-4242-9214-90AADBF645F1}" destId="{6B0209F6-CFC3-49B7-A782-216A326D87B6}" srcOrd="0" destOrd="0" parTransId="{FD2AE877-10D1-496F-8511-5C3CC306A37F}" sibTransId="{71E786D3-C7E4-4440-BC6D-344F3D997E1A}"/>
    <dgm:cxn modelId="{69786AD2-2A29-4A13-ACDD-6FD962B3495D}" type="presOf" srcId="{22059C8D-5596-40E0-890B-AB385599A05D}" destId="{16670ACB-2149-45DA-9F78-CA29B37255EF}" srcOrd="0" destOrd="0" presId="urn:microsoft.com/office/officeart/2005/8/layout/hierarchy1"/>
    <dgm:cxn modelId="{A6B737D2-C82F-4129-B417-681A0B441BC0}" type="presOf" srcId="{6C3E101B-A5DA-4682-9697-5363F5366FB0}" destId="{EC7571D8-94A8-4EF9-B9C2-31A281650A31}" srcOrd="0" destOrd="0" presId="urn:microsoft.com/office/officeart/2005/8/layout/hierarchy1"/>
    <dgm:cxn modelId="{68B9187F-FAC2-4FA3-9CF4-84711A48AD25}" type="presOf" srcId="{B30A27BC-6AED-4504-A9B8-8CB3AD60751A}" destId="{6E911E6E-00CD-4FEF-976A-BFB459F1CFD2}" srcOrd="0" destOrd="0" presId="urn:microsoft.com/office/officeart/2005/8/layout/hierarchy1"/>
    <dgm:cxn modelId="{40069892-8A67-434A-A7FA-2D8CBB2585B4}" type="presOf" srcId="{A25659AA-7D1C-40CA-A012-3B4A8594C430}" destId="{587D3606-575A-4D1D-8CB9-8D87CF9257B8}" srcOrd="0" destOrd="0" presId="urn:microsoft.com/office/officeart/2005/8/layout/hierarchy1"/>
    <dgm:cxn modelId="{80F32241-8D27-494B-9F37-679091BEE08F}" type="presOf" srcId="{3E926E9B-5277-4C88-A7CF-EB1E52925ACE}" destId="{D6D00B32-ECFE-4EB6-B0AF-7E4D416B7F19}" srcOrd="0" destOrd="0" presId="urn:microsoft.com/office/officeart/2005/8/layout/hierarchy1"/>
    <dgm:cxn modelId="{547D7755-716D-4F27-B63F-016A2F47B83A}" srcId="{025679AC-521E-461A-8365-160A792C14C2}" destId="{296D1715-622A-4242-9214-90AADBF645F1}" srcOrd="0" destOrd="0" parTransId="{587704EC-B157-4824-8BC5-EB7055B6761E}" sibTransId="{CA53B31E-31D2-48BF-8016-06F5515AFED5}"/>
    <dgm:cxn modelId="{7AC911C1-F961-4942-B5C9-714F22BFC554}" srcId="{514E9308-B14A-49EB-B9A7-C5375EF1804E}" destId="{2976302D-E4B0-473C-92B9-91B00E19FF29}" srcOrd="0" destOrd="0" parTransId="{A4D6C66A-AA1D-4A90-A08E-68235522EB1B}" sibTransId="{BBDAC773-E284-48DB-9DB5-D9CEE01831CD}"/>
    <dgm:cxn modelId="{21FB0B53-A876-4973-A40D-082C2D95FA28}" type="presOf" srcId="{125AD22E-C7D9-49C2-826E-17AB0AB1DE69}" destId="{9D49E6CF-FC2C-46DC-84DF-CB663314A879}" srcOrd="0" destOrd="0" presId="urn:microsoft.com/office/officeart/2005/8/layout/hierarchy1"/>
    <dgm:cxn modelId="{1690F902-46B0-43C1-9B10-5C8731960B81}" type="presOf" srcId="{C93C4840-60A3-4E8D-AEF2-A43C485C546A}" destId="{AFF1E65C-589E-4F49-AAE9-7F873B48A62D}" srcOrd="0" destOrd="0" presId="urn:microsoft.com/office/officeart/2005/8/layout/hierarchy1"/>
    <dgm:cxn modelId="{07AC2AAC-F512-4809-9FC0-B979AAA547AE}" type="presOf" srcId="{342FC932-9D5F-444E-9D8E-BD3C52FD6C7E}" destId="{A32C5F2F-EA6C-4147-A9EF-9430B555121A}" srcOrd="0" destOrd="0" presId="urn:microsoft.com/office/officeart/2005/8/layout/hierarchy1"/>
    <dgm:cxn modelId="{91D18493-F573-49F5-AAEC-08C91E14EFF3}" type="presOf" srcId="{296D1715-622A-4242-9214-90AADBF645F1}" destId="{D8F33282-0979-4A51-9BB6-236CB4410CF4}" srcOrd="0" destOrd="0" presId="urn:microsoft.com/office/officeart/2005/8/layout/hierarchy1"/>
    <dgm:cxn modelId="{04E684B0-E4FE-4DDF-A9D5-4FBA0A399FA9}" type="presOf" srcId="{5C9EC713-9230-4C1B-AFC3-7D84D7028810}" destId="{09ECB5AA-0C68-4633-AD2F-BBAC7370CAEC}" srcOrd="0" destOrd="0" presId="urn:microsoft.com/office/officeart/2005/8/layout/hierarchy1"/>
    <dgm:cxn modelId="{B0A93272-4A20-4E6B-8E94-5E75DCFBF9C6}" type="presParOf" srcId="{16670ACB-2149-45DA-9F78-CA29B37255EF}" destId="{5FA59178-36F6-40E3-89CE-0B78931EF1FF}" srcOrd="0" destOrd="0" presId="urn:microsoft.com/office/officeart/2005/8/layout/hierarchy1"/>
    <dgm:cxn modelId="{BEADDDA6-D7F2-494C-8E34-43D7BE916384}" type="presParOf" srcId="{5FA59178-36F6-40E3-89CE-0B78931EF1FF}" destId="{5B2D72B5-E8A2-46E3-9C22-71A77C722FB0}" srcOrd="0" destOrd="0" presId="urn:microsoft.com/office/officeart/2005/8/layout/hierarchy1"/>
    <dgm:cxn modelId="{B56D76AC-DDED-4EEB-A5EB-46116AC53EE0}" type="presParOf" srcId="{5B2D72B5-E8A2-46E3-9C22-71A77C722FB0}" destId="{20058159-6230-4114-875C-D5871E1C2E35}" srcOrd="0" destOrd="0" presId="urn:microsoft.com/office/officeart/2005/8/layout/hierarchy1"/>
    <dgm:cxn modelId="{529FA936-96AD-4730-99A4-77C06D95696D}" type="presParOf" srcId="{5B2D72B5-E8A2-46E3-9C22-71A77C722FB0}" destId="{87A78795-71B9-4AD7-95E9-0FACF0E94672}" srcOrd="1" destOrd="0" presId="urn:microsoft.com/office/officeart/2005/8/layout/hierarchy1"/>
    <dgm:cxn modelId="{00C2FC5F-F4DF-4262-82EA-F383F4974585}" type="presParOf" srcId="{5FA59178-36F6-40E3-89CE-0B78931EF1FF}" destId="{92918DDC-8612-4BD9-93F6-63712674B74D}" srcOrd="1" destOrd="0" presId="urn:microsoft.com/office/officeart/2005/8/layout/hierarchy1"/>
    <dgm:cxn modelId="{CEA56F0E-C1B3-45FA-B02E-3B939904C4F3}" type="presParOf" srcId="{92918DDC-8612-4BD9-93F6-63712674B74D}" destId="{C02459ED-53C2-4D72-A75C-90FC062DB09B}" srcOrd="0" destOrd="0" presId="urn:microsoft.com/office/officeart/2005/8/layout/hierarchy1"/>
    <dgm:cxn modelId="{88EF90C8-0CA4-4B28-B3C3-F4DDCA427EF6}" type="presParOf" srcId="{92918DDC-8612-4BD9-93F6-63712674B74D}" destId="{D351FDFD-E24E-45F9-8AF3-FD781C264B0F}" srcOrd="1" destOrd="0" presId="urn:microsoft.com/office/officeart/2005/8/layout/hierarchy1"/>
    <dgm:cxn modelId="{782A1484-B50B-44B2-9B18-C8FD3896D403}" type="presParOf" srcId="{D351FDFD-E24E-45F9-8AF3-FD781C264B0F}" destId="{A35695E1-E962-4E9A-8B2B-4E7835B26426}" srcOrd="0" destOrd="0" presId="urn:microsoft.com/office/officeart/2005/8/layout/hierarchy1"/>
    <dgm:cxn modelId="{98933539-3918-49E1-89C4-E325C1A69931}" type="presParOf" srcId="{A35695E1-E962-4E9A-8B2B-4E7835B26426}" destId="{CF4CAE3E-CD12-4D63-BB1C-1E8A9C5E80D2}" srcOrd="0" destOrd="0" presId="urn:microsoft.com/office/officeart/2005/8/layout/hierarchy1"/>
    <dgm:cxn modelId="{9ED2E097-C03C-46C0-9CED-6104776D2A01}" type="presParOf" srcId="{A35695E1-E962-4E9A-8B2B-4E7835B26426}" destId="{1968A762-3C24-48AE-976D-B6395A4B478B}" srcOrd="1" destOrd="0" presId="urn:microsoft.com/office/officeart/2005/8/layout/hierarchy1"/>
    <dgm:cxn modelId="{822EF160-8F87-482C-AD98-B286936C3140}" type="presParOf" srcId="{D351FDFD-E24E-45F9-8AF3-FD781C264B0F}" destId="{DBFD05EE-D898-4476-9D7E-8B57BF88014C}" srcOrd="1" destOrd="0" presId="urn:microsoft.com/office/officeart/2005/8/layout/hierarchy1"/>
    <dgm:cxn modelId="{9E694DD0-73C3-424D-B80F-247E6AB5DFC7}" type="presParOf" srcId="{DBFD05EE-D898-4476-9D7E-8B57BF88014C}" destId="{A0820405-72DF-4348-B184-98BCCE10BA30}" srcOrd="0" destOrd="0" presId="urn:microsoft.com/office/officeart/2005/8/layout/hierarchy1"/>
    <dgm:cxn modelId="{EA753EBE-3A77-435E-B8AB-6F84629E54BA}" type="presParOf" srcId="{DBFD05EE-D898-4476-9D7E-8B57BF88014C}" destId="{CE690FDE-668B-40C7-9B1E-525C8DC2C922}" srcOrd="1" destOrd="0" presId="urn:microsoft.com/office/officeart/2005/8/layout/hierarchy1"/>
    <dgm:cxn modelId="{70AC1114-14B6-46F3-8E57-E5B993FCB54C}" type="presParOf" srcId="{CE690FDE-668B-40C7-9B1E-525C8DC2C922}" destId="{9003C5D2-BEB5-46ED-A4C3-56B7B5C9C704}" srcOrd="0" destOrd="0" presId="urn:microsoft.com/office/officeart/2005/8/layout/hierarchy1"/>
    <dgm:cxn modelId="{08938F20-BE97-4040-BC31-2AE6BA7F78FA}" type="presParOf" srcId="{9003C5D2-BEB5-46ED-A4C3-56B7B5C9C704}" destId="{6FC78C1A-477D-4962-B8B9-9B89FB494BE9}" srcOrd="0" destOrd="0" presId="urn:microsoft.com/office/officeart/2005/8/layout/hierarchy1"/>
    <dgm:cxn modelId="{C0B62B09-275E-40CA-BB3D-5FF62CCCB4BB}" type="presParOf" srcId="{9003C5D2-BEB5-46ED-A4C3-56B7B5C9C704}" destId="{046D9D4D-452C-4DD1-B640-B42970CB5FA2}" srcOrd="1" destOrd="0" presId="urn:microsoft.com/office/officeart/2005/8/layout/hierarchy1"/>
    <dgm:cxn modelId="{C62E2313-885A-493B-B46E-FC07A5B3F25B}" type="presParOf" srcId="{CE690FDE-668B-40C7-9B1E-525C8DC2C922}" destId="{B4577D18-42AD-45F5-A565-21B8E51ABDCD}" srcOrd="1" destOrd="0" presId="urn:microsoft.com/office/officeart/2005/8/layout/hierarchy1"/>
    <dgm:cxn modelId="{9597202E-E307-48E8-8B70-0C6E02B476E8}" type="presParOf" srcId="{B4577D18-42AD-45F5-A565-21B8E51ABDCD}" destId="{CB90B37F-4ECC-4438-BEB2-28A67E07BE57}" srcOrd="0" destOrd="0" presId="urn:microsoft.com/office/officeart/2005/8/layout/hierarchy1"/>
    <dgm:cxn modelId="{0585C014-48AB-4A27-A3EF-272E47BCFB81}" type="presParOf" srcId="{B4577D18-42AD-45F5-A565-21B8E51ABDCD}" destId="{00607A15-2797-4485-B8BC-B3F91F213C17}" srcOrd="1" destOrd="0" presId="urn:microsoft.com/office/officeart/2005/8/layout/hierarchy1"/>
    <dgm:cxn modelId="{D5E218F8-67BB-48C2-93D2-54148DE096D0}" type="presParOf" srcId="{00607A15-2797-4485-B8BC-B3F91F213C17}" destId="{0450D361-6C99-457D-B033-B6F60CD0807A}" srcOrd="0" destOrd="0" presId="urn:microsoft.com/office/officeart/2005/8/layout/hierarchy1"/>
    <dgm:cxn modelId="{A7CBE949-02F3-41BE-9671-A6387BB95FE5}" type="presParOf" srcId="{0450D361-6C99-457D-B033-B6F60CD0807A}" destId="{D479EF88-D50F-422F-AAB2-63C872FB8000}" srcOrd="0" destOrd="0" presId="urn:microsoft.com/office/officeart/2005/8/layout/hierarchy1"/>
    <dgm:cxn modelId="{C57374AB-DE9E-40CC-B024-1009E4628A40}" type="presParOf" srcId="{0450D361-6C99-457D-B033-B6F60CD0807A}" destId="{D73333FE-DF9F-4DD4-A12F-C88D916DFCC3}" srcOrd="1" destOrd="0" presId="urn:microsoft.com/office/officeart/2005/8/layout/hierarchy1"/>
    <dgm:cxn modelId="{5172F492-EBC9-4E24-BCB2-5E3FF67105BF}" type="presParOf" srcId="{00607A15-2797-4485-B8BC-B3F91F213C17}" destId="{72454168-9704-4110-BAEB-D5A6A43AB876}" srcOrd="1" destOrd="0" presId="urn:microsoft.com/office/officeart/2005/8/layout/hierarchy1"/>
    <dgm:cxn modelId="{661B3A90-2995-4D0A-9F9A-BB768DB5FF05}" type="presParOf" srcId="{16670ACB-2149-45DA-9F78-CA29B37255EF}" destId="{A109CEC0-AC86-497D-9355-237E92189524}" srcOrd="1" destOrd="0" presId="urn:microsoft.com/office/officeart/2005/8/layout/hierarchy1"/>
    <dgm:cxn modelId="{9E435316-7F39-4D1A-BDE1-96E5918C2574}" type="presParOf" srcId="{A109CEC0-AC86-497D-9355-237E92189524}" destId="{632EE687-722A-4892-AE32-0B11B34D8771}" srcOrd="0" destOrd="0" presId="urn:microsoft.com/office/officeart/2005/8/layout/hierarchy1"/>
    <dgm:cxn modelId="{0B2FDE4A-B048-43DF-A970-6028B0BA92FD}" type="presParOf" srcId="{632EE687-722A-4892-AE32-0B11B34D8771}" destId="{B762B450-2B4B-4C93-BB78-6656C667D5B0}" srcOrd="0" destOrd="0" presId="urn:microsoft.com/office/officeart/2005/8/layout/hierarchy1"/>
    <dgm:cxn modelId="{29512958-CE57-4209-BCC2-88DE08AD3869}" type="presParOf" srcId="{632EE687-722A-4892-AE32-0B11B34D8771}" destId="{3B5C00C4-B0DE-4AF7-B395-0F4804D339E1}" srcOrd="1" destOrd="0" presId="urn:microsoft.com/office/officeart/2005/8/layout/hierarchy1"/>
    <dgm:cxn modelId="{30CAD409-8033-4878-A165-917C0399D64B}" type="presParOf" srcId="{A109CEC0-AC86-497D-9355-237E92189524}" destId="{E4923DF7-A559-4D67-9089-DAC552BA4737}" srcOrd="1" destOrd="0" presId="urn:microsoft.com/office/officeart/2005/8/layout/hierarchy1"/>
    <dgm:cxn modelId="{6F8BF661-89D2-457C-84ED-81566D27E47B}" type="presParOf" srcId="{E4923DF7-A559-4D67-9089-DAC552BA4737}" destId="{A67C74D2-9D93-487A-ADB9-383AE97E72FA}" srcOrd="0" destOrd="0" presId="urn:microsoft.com/office/officeart/2005/8/layout/hierarchy1"/>
    <dgm:cxn modelId="{9556697A-7A68-4573-BE20-786F97E1ACE2}" type="presParOf" srcId="{E4923DF7-A559-4D67-9089-DAC552BA4737}" destId="{6683C632-A45B-4DA1-AC34-3754FCB3F08F}" srcOrd="1" destOrd="0" presId="urn:microsoft.com/office/officeart/2005/8/layout/hierarchy1"/>
    <dgm:cxn modelId="{93C34AE2-9C41-4A2B-93B5-AD3479E761AE}" type="presParOf" srcId="{6683C632-A45B-4DA1-AC34-3754FCB3F08F}" destId="{E75018DB-AFC0-492D-9AD6-411F93DEA032}" srcOrd="0" destOrd="0" presId="urn:microsoft.com/office/officeart/2005/8/layout/hierarchy1"/>
    <dgm:cxn modelId="{7C868D4F-D80D-446F-895A-FE76E6FE7808}" type="presParOf" srcId="{E75018DB-AFC0-492D-9AD6-411F93DEA032}" destId="{78C100A5-81E2-464E-BB15-DF9CEF9D0405}" srcOrd="0" destOrd="0" presId="urn:microsoft.com/office/officeart/2005/8/layout/hierarchy1"/>
    <dgm:cxn modelId="{88BA27FD-239E-4D3D-A878-5F17E8A5C6E2}" type="presParOf" srcId="{E75018DB-AFC0-492D-9AD6-411F93DEA032}" destId="{D8F33282-0979-4A51-9BB6-236CB4410CF4}" srcOrd="1" destOrd="0" presId="urn:microsoft.com/office/officeart/2005/8/layout/hierarchy1"/>
    <dgm:cxn modelId="{6C8ADF3F-7B23-4A70-83F7-E2533CA62113}" type="presParOf" srcId="{6683C632-A45B-4DA1-AC34-3754FCB3F08F}" destId="{323E7877-3B56-4BC1-9457-5E9A1C4DBC38}" srcOrd="1" destOrd="0" presId="urn:microsoft.com/office/officeart/2005/8/layout/hierarchy1"/>
    <dgm:cxn modelId="{4120ABA1-26BC-4C88-A7EA-9BA58A3A9EE4}" type="presParOf" srcId="{323E7877-3B56-4BC1-9457-5E9A1C4DBC38}" destId="{2D9F451C-ED44-4F67-B13A-5E3304F7FD96}" srcOrd="0" destOrd="0" presId="urn:microsoft.com/office/officeart/2005/8/layout/hierarchy1"/>
    <dgm:cxn modelId="{B607A3AC-34CE-4572-AAB6-FB241FCF7DD7}" type="presParOf" srcId="{323E7877-3B56-4BC1-9457-5E9A1C4DBC38}" destId="{C4F82DAB-1443-4E80-9CDE-69267A02173F}" srcOrd="1" destOrd="0" presId="urn:microsoft.com/office/officeart/2005/8/layout/hierarchy1"/>
    <dgm:cxn modelId="{78F20F3D-18F5-48A0-83E0-F705E7354865}" type="presParOf" srcId="{C4F82DAB-1443-4E80-9CDE-69267A02173F}" destId="{C02F6E3D-C360-4CAE-A7A7-A23C2C93F32F}" srcOrd="0" destOrd="0" presId="urn:microsoft.com/office/officeart/2005/8/layout/hierarchy1"/>
    <dgm:cxn modelId="{7A7111D0-B7BC-4484-A9D1-DD5212E1C794}" type="presParOf" srcId="{C02F6E3D-C360-4CAE-A7A7-A23C2C93F32F}" destId="{94D9A6E4-8005-494D-B00C-0E907F072612}" srcOrd="0" destOrd="0" presId="urn:microsoft.com/office/officeart/2005/8/layout/hierarchy1"/>
    <dgm:cxn modelId="{9FEC1DE1-4B74-42D0-A7A0-E06E214FEE65}" type="presParOf" srcId="{C02F6E3D-C360-4CAE-A7A7-A23C2C93F32F}" destId="{CD838DBE-1D8E-442F-A601-0A48238CE90F}" srcOrd="1" destOrd="0" presId="urn:microsoft.com/office/officeart/2005/8/layout/hierarchy1"/>
    <dgm:cxn modelId="{DADAF81F-A470-41A8-AF47-614B2FC3F896}" type="presParOf" srcId="{C4F82DAB-1443-4E80-9CDE-69267A02173F}" destId="{81737E57-C1F2-41B0-BBC3-0B8DB3DEC169}" srcOrd="1" destOrd="0" presId="urn:microsoft.com/office/officeart/2005/8/layout/hierarchy1"/>
    <dgm:cxn modelId="{880CE603-58EE-4D6C-9505-3D8AEBFDFBC5}" type="presParOf" srcId="{81737E57-C1F2-41B0-BBC3-0B8DB3DEC169}" destId="{587D3606-575A-4D1D-8CB9-8D87CF9257B8}" srcOrd="0" destOrd="0" presId="urn:microsoft.com/office/officeart/2005/8/layout/hierarchy1"/>
    <dgm:cxn modelId="{AA87DD40-5E89-4D15-A6F5-F304726C68F0}" type="presParOf" srcId="{81737E57-C1F2-41B0-BBC3-0B8DB3DEC169}" destId="{A8C0C5B4-22AB-468E-8F0A-A84AD6852B81}" srcOrd="1" destOrd="0" presId="urn:microsoft.com/office/officeart/2005/8/layout/hierarchy1"/>
    <dgm:cxn modelId="{5FAE0D09-0BE8-4F48-A6A3-05B4B121D551}" type="presParOf" srcId="{A8C0C5B4-22AB-468E-8F0A-A84AD6852B81}" destId="{431C4EDD-9EAC-4AAC-895A-A82D40680DC3}" srcOrd="0" destOrd="0" presId="urn:microsoft.com/office/officeart/2005/8/layout/hierarchy1"/>
    <dgm:cxn modelId="{C225897A-657B-4A05-8EFB-F5B85ED1785F}" type="presParOf" srcId="{431C4EDD-9EAC-4AAC-895A-A82D40680DC3}" destId="{17B46B14-8756-4884-ABDF-6A664221EF29}" srcOrd="0" destOrd="0" presId="urn:microsoft.com/office/officeart/2005/8/layout/hierarchy1"/>
    <dgm:cxn modelId="{8C02CE19-985F-4310-9E1F-C7ADD20F9AF2}" type="presParOf" srcId="{431C4EDD-9EAC-4AAC-895A-A82D40680DC3}" destId="{D6D00B32-ECFE-4EB6-B0AF-7E4D416B7F19}" srcOrd="1" destOrd="0" presId="urn:microsoft.com/office/officeart/2005/8/layout/hierarchy1"/>
    <dgm:cxn modelId="{B4C19AE7-518F-4958-A34A-C95078B034A6}" type="presParOf" srcId="{A8C0C5B4-22AB-468E-8F0A-A84AD6852B81}" destId="{B7A5A1C4-2325-4655-9056-2F5642495F2E}" srcOrd="1" destOrd="0" presId="urn:microsoft.com/office/officeart/2005/8/layout/hierarchy1"/>
    <dgm:cxn modelId="{1AB5C8F5-6226-45BA-8A38-064CD16FB307}" type="presParOf" srcId="{16670ACB-2149-45DA-9F78-CA29B37255EF}" destId="{D944BA50-246B-4B5C-B4BE-D13B35D4A054}" srcOrd="2" destOrd="0" presId="urn:microsoft.com/office/officeart/2005/8/layout/hierarchy1"/>
    <dgm:cxn modelId="{7D656079-AA23-4D47-9DA3-D71C29DD20F1}" type="presParOf" srcId="{D944BA50-246B-4B5C-B4BE-D13B35D4A054}" destId="{EB256237-FA69-4A7F-88F0-5B9709CCF644}" srcOrd="0" destOrd="0" presId="urn:microsoft.com/office/officeart/2005/8/layout/hierarchy1"/>
    <dgm:cxn modelId="{B763654D-BC67-4623-8DAE-5D44BB0A9648}" type="presParOf" srcId="{EB256237-FA69-4A7F-88F0-5B9709CCF644}" destId="{4161DBCA-5083-476E-A8A6-CFCCFD6C4AAD}" srcOrd="0" destOrd="0" presId="urn:microsoft.com/office/officeart/2005/8/layout/hierarchy1"/>
    <dgm:cxn modelId="{B065266B-5354-4E60-9059-4E0F049A8190}" type="presParOf" srcId="{EB256237-FA69-4A7F-88F0-5B9709CCF644}" destId="{9D49E6CF-FC2C-46DC-84DF-CB663314A879}" srcOrd="1" destOrd="0" presId="urn:microsoft.com/office/officeart/2005/8/layout/hierarchy1"/>
    <dgm:cxn modelId="{F0127577-64FE-4032-8840-00C19DD3F2E2}" type="presParOf" srcId="{D944BA50-246B-4B5C-B4BE-D13B35D4A054}" destId="{3D0B8EA0-48F8-41E9-A0F2-7D0861E1CB9F}" srcOrd="1" destOrd="0" presId="urn:microsoft.com/office/officeart/2005/8/layout/hierarchy1"/>
    <dgm:cxn modelId="{EAA0953E-E528-4FB2-B84D-69128F4D5C4B}" type="presParOf" srcId="{3D0B8EA0-48F8-41E9-A0F2-7D0861E1CB9F}" destId="{99A2F8B6-2FBB-4969-867B-3B7A206ACD84}" srcOrd="0" destOrd="0" presId="urn:microsoft.com/office/officeart/2005/8/layout/hierarchy1"/>
    <dgm:cxn modelId="{CA260327-21C6-4A0F-ACCE-D91D7FD6254F}" type="presParOf" srcId="{3D0B8EA0-48F8-41E9-A0F2-7D0861E1CB9F}" destId="{365164EC-A1C2-43AE-A254-13E3C5FF9262}" srcOrd="1" destOrd="0" presId="urn:microsoft.com/office/officeart/2005/8/layout/hierarchy1"/>
    <dgm:cxn modelId="{8256345C-E862-46BC-A51B-3A8E21EB470D}" type="presParOf" srcId="{365164EC-A1C2-43AE-A254-13E3C5FF9262}" destId="{7C16F6F5-EDA3-4A00-9CB6-029B92C46F6F}" srcOrd="0" destOrd="0" presId="urn:microsoft.com/office/officeart/2005/8/layout/hierarchy1"/>
    <dgm:cxn modelId="{562CA84B-624F-49C4-B19C-F8CBF2869FB0}" type="presParOf" srcId="{7C16F6F5-EDA3-4A00-9CB6-029B92C46F6F}" destId="{07CCE3FA-4FDC-45EB-A0B0-86BBC4A08331}" srcOrd="0" destOrd="0" presId="urn:microsoft.com/office/officeart/2005/8/layout/hierarchy1"/>
    <dgm:cxn modelId="{13547A1A-7764-4F26-8E5B-F79F93CB7EA5}" type="presParOf" srcId="{7C16F6F5-EDA3-4A00-9CB6-029B92C46F6F}" destId="{B0D8404E-0517-422D-A61E-57E2014D00E8}" srcOrd="1" destOrd="0" presId="urn:microsoft.com/office/officeart/2005/8/layout/hierarchy1"/>
    <dgm:cxn modelId="{C19F97BC-64CD-4008-AB6F-76B0F52D4211}" type="presParOf" srcId="{365164EC-A1C2-43AE-A254-13E3C5FF9262}" destId="{2ABFEE50-3AB9-46D2-A322-4F8E3F111E76}" srcOrd="1" destOrd="0" presId="urn:microsoft.com/office/officeart/2005/8/layout/hierarchy1"/>
    <dgm:cxn modelId="{594C1A3D-053F-4922-A3F5-EE57C30836BC}" type="presParOf" srcId="{2ABFEE50-3AB9-46D2-A322-4F8E3F111E76}" destId="{AFF1E65C-589E-4F49-AAE9-7F873B48A62D}" srcOrd="0" destOrd="0" presId="urn:microsoft.com/office/officeart/2005/8/layout/hierarchy1"/>
    <dgm:cxn modelId="{DE52EF57-8241-45A0-B142-D3D39D6D382A}" type="presParOf" srcId="{2ABFEE50-3AB9-46D2-A322-4F8E3F111E76}" destId="{25C88798-0A90-4087-9628-1A72CF1F2C8D}" srcOrd="1" destOrd="0" presId="urn:microsoft.com/office/officeart/2005/8/layout/hierarchy1"/>
    <dgm:cxn modelId="{8FC9BD24-F756-4A28-BB74-20381C99E8B2}" type="presParOf" srcId="{25C88798-0A90-4087-9628-1A72CF1F2C8D}" destId="{BA200C85-2DAB-47E8-A09A-3103AFA69537}" srcOrd="0" destOrd="0" presId="urn:microsoft.com/office/officeart/2005/8/layout/hierarchy1"/>
    <dgm:cxn modelId="{F9CC024F-11C3-444E-B805-05D8DADA3369}" type="presParOf" srcId="{BA200C85-2DAB-47E8-A09A-3103AFA69537}" destId="{A1A530D0-024C-49B1-A6DD-40B788AAB64B}" srcOrd="0" destOrd="0" presId="urn:microsoft.com/office/officeart/2005/8/layout/hierarchy1"/>
    <dgm:cxn modelId="{53646FD1-172A-4C71-9CAD-C039ECADA09E}" type="presParOf" srcId="{BA200C85-2DAB-47E8-A09A-3103AFA69537}" destId="{6E911E6E-00CD-4FEF-976A-BFB459F1CFD2}" srcOrd="1" destOrd="0" presId="urn:microsoft.com/office/officeart/2005/8/layout/hierarchy1"/>
    <dgm:cxn modelId="{99F72DF5-371B-49CB-A84E-EB20CF5FB5EA}" type="presParOf" srcId="{25C88798-0A90-4087-9628-1A72CF1F2C8D}" destId="{651B2433-9D92-4621-AD3E-AF64FC528F96}" srcOrd="1" destOrd="0" presId="urn:microsoft.com/office/officeart/2005/8/layout/hierarchy1"/>
    <dgm:cxn modelId="{6B86496C-0E58-4FDA-9FF0-9BFF166116E8}" type="presParOf" srcId="{651B2433-9D92-4621-AD3E-AF64FC528F96}" destId="{94D37F37-3C9C-497D-89D0-8764297A8D9D}" srcOrd="0" destOrd="0" presId="urn:microsoft.com/office/officeart/2005/8/layout/hierarchy1"/>
    <dgm:cxn modelId="{A342A842-159A-415E-8A07-6560BDCA70BB}" type="presParOf" srcId="{651B2433-9D92-4621-AD3E-AF64FC528F96}" destId="{A10DB5F3-419A-4923-828D-AEC9E31BE977}" srcOrd="1" destOrd="0" presId="urn:microsoft.com/office/officeart/2005/8/layout/hierarchy1"/>
    <dgm:cxn modelId="{75794BA5-6B6C-43D6-9B23-503E9264520D}" type="presParOf" srcId="{A10DB5F3-419A-4923-828D-AEC9E31BE977}" destId="{889A3088-5E8F-41DC-9EA5-C6B6DD812173}" srcOrd="0" destOrd="0" presId="urn:microsoft.com/office/officeart/2005/8/layout/hierarchy1"/>
    <dgm:cxn modelId="{FB1ADEB3-18C8-446C-963B-DDCAC55FDA93}" type="presParOf" srcId="{889A3088-5E8F-41DC-9EA5-C6B6DD812173}" destId="{8EE3284D-818C-4AD9-8B56-6EC6BD3DE782}" srcOrd="0" destOrd="0" presId="urn:microsoft.com/office/officeart/2005/8/layout/hierarchy1"/>
    <dgm:cxn modelId="{76887509-C76A-4FB1-89CB-A40DA878E331}" type="presParOf" srcId="{889A3088-5E8F-41DC-9EA5-C6B6DD812173}" destId="{F2D36C0A-3F7F-447F-9C69-BC4B3DCA32C7}" srcOrd="1" destOrd="0" presId="urn:microsoft.com/office/officeart/2005/8/layout/hierarchy1"/>
    <dgm:cxn modelId="{335D1274-6035-4A3B-B8E2-833075B1AE8C}" type="presParOf" srcId="{A10DB5F3-419A-4923-828D-AEC9E31BE977}" destId="{15E5EC54-4D45-40A4-BBF1-ED1DB1B3E16A}" srcOrd="1" destOrd="0" presId="urn:microsoft.com/office/officeart/2005/8/layout/hierarchy1"/>
    <dgm:cxn modelId="{4E033463-CE73-4E40-B566-6411476BA689}" type="presParOf" srcId="{3D0B8EA0-48F8-41E9-A0F2-7D0861E1CB9F}" destId="{09ECB5AA-0C68-4633-AD2F-BBAC7370CAEC}" srcOrd="2" destOrd="0" presId="urn:microsoft.com/office/officeart/2005/8/layout/hierarchy1"/>
    <dgm:cxn modelId="{D6373BB4-CD55-41AC-BF18-D3C3EF5389B4}" type="presParOf" srcId="{3D0B8EA0-48F8-41E9-A0F2-7D0861E1CB9F}" destId="{544E410B-2B04-4370-BB8D-4BD1D4F111E6}" srcOrd="3" destOrd="0" presId="urn:microsoft.com/office/officeart/2005/8/layout/hierarchy1"/>
    <dgm:cxn modelId="{6D67DBB0-4ACA-4FED-A49C-E1C2981A822F}" type="presParOf" srcId="{544E410B-2B04-4370-BB8D-4BD1D4F111E6}" destId="{A36CB261-EFDF-4451-BCAD-EA07B25660F3}" srcOrd="0" destOrd="0" presId="urn:microsoft.com/office/officeart/2005/8/layout/hierarchy1"/>
    <dgm:cxn modelId="{B9B13CA6-914B-4910-AB16-9336B97A0988}" type="presParOf" srcId="{A36CB261-EFDF-4451-BCAD-EA07B25660F3}" destId="{699EA530-3902-487B-ACFB-3437DEB745DD}" srcOrd="0" destOrd="0" presId="urn:microsoft.com/office/officeart/2005/8/layout/hierarchy1"/>
    <dgm:cxn modelId="{23643C04-C952-414C-A542-447DFF2A5077}" type="presParOf" srcId="{A36CB261-EFDF-4451-BCAD-EA07B25660F3}" destId="{5DEC812F-C72F-425B-A1D5-E964F6FF75DF}" srcOrd="1" destOrd="0" presId="urn:microsoft.com/office/officeart/2005/8/layout/hierarchy1"/>
    <dgm:cxn modelId="{5BD43E45-242F-44F9-B641-99ADA21B95E0}" type="presParOf" srcId="{544E410B-2B04-4370-BB8D-4BD1D4F111E6}" destId="{6C5F0726-6B32-46D0-8EE7-149C826A8837}" srcOrd="1" destOrd="0" presId="urn:microsoft.com/office/officeart/2005/8/layout/hierarchy1"/>
    <dgm:cxn modelId="{8E7F2A7B-A6C9-496F-8AAB-4D230A99ABFA}" type="presParOf" srcId="{6C5F0726-6B32-46D0-8EE7-149C826A8837}" destId="{EC7571D8-94A8-4EF9-B9C2-31A281650A31}" srcOrd="0" destOrd="0" presId="urn:microsoft.com/office/officeart/2005/8/layout/hierarchy1"/>
    <dgm:cxn modelId="{38176621-A41B-4381-B087-B31D50F30610}" type="presParOf" srcId="{6C5F0726-6B32-46D0-8EE7-149C826A8837}" destId="{37FFCEBE-3BD3-4B7F-87EC-94E91E24820F}" srcOrd="1" destOrd="0" presId="urn:microsoft.com/office/officeart/2005/8/layout/hierarchy1"/>
    <dgm:cxn modelId="{206AAD35-3AEA-4B5E-A086-A6436D87A161}" type="presParOf" srcId="{37FFCEBE-3BD3-4B7F-87EC-94E91E24820F}" destId="{04EE970D-F5F1-401B-91C8-8FC2A7371BB9}" srcOrd="0" destOrd="0" presId="urn:microsoft.com/office/officeart/2005/8/layout/hierarchy1"/>
    <dgm:cxn modelId="{EBA10E7A-BD3C-4D61-B1AD-389D68B21919}" type="presParOf" srcId="{04EE970D-F5F1-401B-91C8-8FC2A7371BB9}" destId="{15645C8E-84D5-4B8B-B3C8-425AEC4549AD}" srcOrd="0" destOrd="0" presId="urn:microsoft.com/office/officeart/2005/8/layout/hierarchy1"/>
    <dgm:cxn modelId="{1ECCCAA1-CC86-42D1-9ADC-DC99B328BBD8}" type="presParOf" srcId="{04EE970D-F5F1-401B-91C8-8FC2A7371BB9}" destId="{A32C5F2F-EA6C-4147-A9EF-9430B555121A}" srcOrd="1" destOrd="0" presId="urn:microsoft.com/office/officeart/2005/8/layout/hierarchy1"/>
    <dgm:cxn modelId="{E3548F14-DF00-4117-BD1F-6CDE2F74AE00}" type="presParOf" srcId="{37FFCEBE-3BD3-4B7F-87EC-94E91E24820F}" destId="{9F6B5769-7685-41E2-8440-B3F7FF426BDE}"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0F9DCA94-EAAC-4A12-B1EF-DDE3A281C1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8A8639-8E94-442F-8D82-B1D830D2527C}">
      <dgm:prSet/>
      <dgm:spPr/>
      <dgm:t>
        <a:bodyPr/>
        <a:lstStyle/>
        <a:p>
          <a:pPr rtl="0"/>
          <a:r>
            <a:rPr lang="en-US" dirty="0" smtClean="0"/>
            <a:t>Allows you to version libraries.  On larger projects the whole system may not change at once.</a:t>
          </a:r>
          <a:endParaRPr lang="en-US" dirty="0"/>
        </a:p>
      </dgm:t>
    </dgm:pt>
    <dgm:pt modelId="{65C627A9-9CFB-412D-AA25-659AE0D29CA6}" type="parTrans" cxnId="{C0417C9B-7773-4CEC-A6E8-08F5DC8D3CD1}">
      <dgm:prSet/>
      <dgm:spPr/>
      <dgm:t>
        <a:bodyPr/>
        <a:lstStyle/>
        <a:p>
          <a:endParaRPr lang="en-US"/>
        </a:p>
      </dgm:t>
    </dgm:pt>
    <dgm:pt modelId="{B49D0CFE-33B6-4845-B7FD-A45B13C8377F}" type="sibTrans" cxnId="{C0417C9B-7773-4CEC-A6E8-08F5DC8D3CD1}">
      <dgm:prSet/>
      <dgm:spPr/>
      <dgm:t>
        <a:bodyPr/>
        <a:lstStyle/>
        <a:p>
          <a:endParaRPr lang="en-US"/>
        </a:p>
      </dgm:t>
    </dgm:pt>
    <dgm:pt modelId="{CCB805DC-9F53-4299-95D4-31986188E9D7}">
      <dgm:prSet/>
      <dgm:spPr/>
      <dgm:t>
        <a:bodyPr/>
        <a:lstStyle/>
        <a:p>
          <a:pPr rtl="0"/>
          <a:r>
            <a:rPr lang="en-US" dirty="0" smtClean="0"/>
            <a:t>Projects use a relative path of:  ../../../</a:t>
          </a:r>
          <a:endParaRPr lang="en-US" dirty="0"/>
        </a:p>
      </dgm:t>
    </dgm:pt>
    <dgm:pt modelId="{C4473306-6BF0-48F3-9558-E068BB44A477}" type="parTrans" cxnId="{D113CCA6-FE9F-4A9C-870B-298232654335}">
      <dgm:prSet/>
      <dgm:spPr/>
      <dgm:t>
        <a:bodyPr/>
        <a:lstStyle/>
        <a:p>
          <a:endParaRPr lang="en-US"/>
        </a:p>
      </dgm:t>
    </dgm:pt>
    <dgm:pt modelId="{E4085AC8-878F-4398-A669-CBEDF3AB8C52}" type="sibTrans" cxnId="{D113CCA6-FE9F-4A9C-870B-298232654335}">
      <dgm:prSet/>
      <dgm:spPr/>
      <dgm:t>
        <a:bodyPr/>
        <a:lstStyle/>
        <a:p>
          <a:endParaRPr lang="en-US"/>
        </a:p>
      </dgm:t>
    </dgm:pt>
    <dgm:pt modelId="{D605E11E-0CE9-48C8-906D-BB888D287366}">
      <dgm:prSet/>
      <dgm:spPr/>
      <dgm:t>
        <a:bodyPr/>
        <a:lstStyle/>
        <a:p>
          <a:pPr rtl="0"/>
          <a:r>
            <a:rPr lang="en-US" dirty="0" smtClean="0"/>
            <a:t>Developers can checkout source control and do a build</a:t>
          </a:r>
          <a:endParaRPr lang="en-US" dirty="0"/>
        </a:p>
      </dgm:t>
    </dgm:pt>
    <dgm:pt modelId="{2C811B33-C00A-4EB7-9FF9-90F3550F41B8}" type="parTrans" cxnId="{9D61CE08-16BF-4664-943B-F00325972036}">
      <dgm:prSet/>
      <dgm:spPr/>
      <dgm:t>
        <a:bodyPr/>
        <a:lstStyle/>
        <a:p>
          <a:endParaRPr lang="en-US"/>
        </a:p>
      </dgm:t>
    </dgm:pt>
    <dgm:pt modelId="{76F4C783-9F73-4323-A9AB-31BEBAA7E0F4}" type="sibTrans" cxnId="{9D61CE08-16BF-4664-943B-F00325972036}">
      <dgm:prSet/>
      <dgm:spPr/>
      <dgm:t>
        <a:bodyPr/>
        <a:lstStyle/>
        <a:p>
          <a:endParaRPr lang="en-US"/>
        </a:p>
      </dgm:t>
    </dgm:pt>
    <dgm:pt modelId="{AC37D327-DE03-4EF8-B4ED-1850F5D530C8}">
      <dgm:prSet/>
      <dgm:spPr/>
      <dgm:t>
        <a:bodyPr/>
        <a:lstStyle/>
        <a:p>
          <a:pPr rtl="0"/>
          <a:r>
            <a:rPr lang="en-US" dirty="0" smtClean="0"/>
            <a:t>And, so can your automated build server!</a:t>
          </a:r>
          <a:endParaRPr lang="en-US" dirty="0"/>
        </a:p>
      </dgm:t>
    </dgm:pt>
    <dgm:pt modelId="{2C3DF1A2-A737-4CB5-B857-645B15605EFB}" type="parTrans" cxnId="{028A98E0-2A9E-4025-A5C1-B0FF278E67AB}">
      <dgm:prSet/>
      <dgm:spPr/>
      <dgm:t>
        <a:bodyPr/>
        <a:lstStyle/>
        <a:p>
          <a:endParaRPr lang="en-US"/>
        </a:p>
      </dgm:t>
    </dgm:pt>
    <dgm:pt modelId="{94D620EF-8F85-4536-B9DD-EBD42CCA4A20}" type="sibTrans" cxnId="{028A98E0-2A9E-4025-A5C1-B0FF278E67AB}">
      <dgm:prSet/>
      <dgm:spPr/>
      <dgm:t>
        <a:bodyPr/>
        <a:lstStyle/>
        <a:p>
          <a:endParaRPr lang="en-US"/>
        </a:p>
      </dgm:t>
    </dgm:pt>
    <dgm:pt modelId="{F695E68E-44F9-4798-ABCC-2B3940151B8E}" type="pres">
      <dgm:prSet presAssocID="{0F9DCA94-EAAC-4A12-B1EF-DDE3A281C142}" presName="diagram" presStyleCnt="0">
        <dgm:presLayoutVars>
          <dgm:dir/>
          <dgm:resizeHandles val="exact"/>
        </dgm:presLayoutVars>
      </dgm:prSet>
      <dgm:spPr/>
      <dgm:t>
        <a:bodyPr/>
        <a:lstStyle/>
        <a:p>
          <a:endParaRPr lang="en-US"/>
        </a:p>
      </dgm:t>
    </dgm:pt>
    <dgm:pt modelId="{85388D36-3866-4C72-9E83-7309BB46CA5C}" type="pres">
      <dgm:prSet presAssocID="{8D8A8639-8E94-442F-8D82-B1D830D2527C}" presName="node" presStyleLbl="node1" presStyleIdx="0" presStyleCnt="4">
        <dgm:presLayoutVars>
          <dgm:bulletEnabled val="1"/>
        </dgm:presLayoutVars>
      </dgm:prSet>
      <dgm:spPr/>
      <dgm:t>
        <a:bodyPr/>
        <a:lstStyle/>
        <a:p>
          <a:endParaRPr lang="en-US"/>
        </a:p>
      </dgm:t>
    </dgm:pt>
    <dgm:pt modelId="{32BAB3B4-DC6C-4AAB-A11C-85F0018742ED}" type="pres">
      <dgm:prSet presAssocID="{B49D0CFE-33B6-4845-B7FD-A45B13C8377F}" presName="sibTrans" presStyleCnt="0"/>
      <dgm:spPr/>
    </dgm:pt>
    <dgm:pt modelId="{D2E7A863-1DDF-4594-B91D-066E5F9B231E}" type="pres">
      <dgm:prSet presAssocID="{CCB805DC-9F53-4299-95D4-31986188E9D7}" presName="node" presStyleLbl="node1" presStyleIdx="1" presStyleCnt="4">
        <dgm:presLayoutVars>
          <dgm:bulletEnabled val="1"/>
        </dgm:presLayoutVars>
      </dgm:prSet>
      <dgm:spPr/>
      <dgm:t>
        <a:bodyPr/>
        <a:lstStyle/>
        <a:p>
          <a:endParaRPr lang="en-US"/>
        </a:p>
      </dgm:t>
    </dgm:pt>
    <dgm:pt modelId="{2D935D06-DBD4-43D7-90EA-DD2EB73799C9}" type="pres">
      <dgm:prSet presAssocID="{E4085AC8-878F-4398-A669-CBEDF3AB8C52}" presName="sibTrans" presStyleCnt="0"/>
      <dgm:spPr/>
    </dgm:pt>
    <dgm:pt modelId="{D47CFFE2-971B-4659-A6F6-036A054E2223}" type="pres">
      <dgm:prSet presAssocID="{D605E11E-0CE9-48C8-906D-BB888D287366}" presName="node" presStyleLbl="node1" presStyleIdx="2" presStyleCnt="4">
        <dgm:presLayoutVars>
          <dgm:bulletEnabled val="1"/>
        </dgm:presLayoutVars>
      </dgm:prSet>
      <dgm:spPr/>
      <dgm:t>
        <a:bodyPr/>
        <a:lstStyle/>
        <a:p>
          <a:endParaRPr lang="en-US"/>
        </a:p>
      </dgm:t>
    </dgm:pt>
    <dgm:pt modelId="{C9ED98BD-DADC-45ED-9043-45BC132ADF54}" type="pres">
      <dgm:prSet presAssocID="{76F4C783-9F73-4323-A9AB-31BEBAA7E0F4}" presName="sibTrans" presStyleCnt="0"/>
      <dgm:spPr/>
    </dgm:pt>
    <dgm:pt modelId="{0D858EBA-236C-48C9-8A0B-D9E1A2FDA113}" type="pres">
      <dgm:prSet presAssocID="{AC37D327-DE03-4EF8-B4ED-1850F5D530C8}" presName="node" presStyleLbl="node1" presStyleIdx="3" presStyleCnt="4">
        <dgm:presLayoutVars>
          <dgm:bulletEnabled val="1"/>
        </dgm:presLayoutVars>
      </dgm:prSet>
      <dgm:spPr/>
      <dgm:t>
        <a:bodyPr/>
        <a:lstStyle/>
        <a:p>
          <a:endParaRPr lang="en-US"/>
        </a:p>
      </dgm:t>
    </dgm:pt>
  </dgm:ptLst>
  <dgm:cxnLst>
    <dgm:cxn modelId="{8726B1F3-3028-4808-BA01-C273D639D6F8}" type="presOf" srcId="{8D8A8639-8E94-442F-8D82-B1D830D2527C}" destId="{85388D36-3866-4C72-9E83-7309BB46CA5C}" srcOrd="0" destOrd="0" presId="urn:microsoft.com/office/officeart/2005/8/layout/default"/>
    <dgm:cxn modelId="{94AF8A14-1D60-437B-95BA-B8CB91DDFFEB}" type="presOf" srcId="{D605E11E-0CE9-48C8-906D-BB888D287366}" destId="{D47CFFE2-971B-4659-A6F6-036A054E2223}" srcOrd="0" destOrd="0" presId="urn:microsoft.com/office/officeart/2005/8/layout/default"/>
    <dgm:cxn modelId="{9D61CE08-16BF-4664-943B-F00325972036}" srcId="{0F9DCA94-EAAC-4A12-B1EF-DDE3A281C142}" destId="{D605E11E-0CE9-48C8-906D-BB888D287366}" srcOrd="2" destOrd="0" parTransId="{2C811B33-C00A-4EB7-9FF9-90F3550F41B8}" sibTransId="{76F4C783-9F73-4323-A9AB-31BEBAA7E0F4}"/>
    <dgm:cxn modelId="{09CF2CA6-B29C-4EC2-B804-E1660B81B064}" type="presOf" srcId="{CCB805DC-9F53-4299-95D4-31986188E9D7}" destId="{D2E7A863-1DDF-4594-B91D-066E5F9B231E}" srcOrd="0" destOrd="0" presId="urn:microsoft.com/office/officeart/2005/8/layout/default"/>
    <dgm:cxn modelId="{7D472A3A-D1B4-493A-A10E-19711AC9C5C0}" type="presOf" srcId="{AC37D327-DE03-4EF8-B4ED-1850F5D530C8}" destId="{0D858EBA-236C-48C9-8A0B-D9E1A2FDA113}" srcOrd="0" destOrd="0" presId="urn:microsoft.com/office/officeart/2005/8/layout/default"/>
    <dgm:cxn modelId="{D113CCA6-FE9F-4A9C-870B-298232654335}" srcId="{0F9DCA94-EAAC-4A12-B1EF-DDE3A281C142}" destId="{CCB805DC-9F53-4299-95D4-31986188E9D7}" srcOrd="1" destOrd="0" parTransId="{C4473306-6BF0-48F3-9558-E068BB44A477}" sibTransId="{E4085AC8-878F-4398-A669-CBEDF3AB8C52}"/>
    <dgm:cxn modelId="{C0417C9B-7773-4CEC-A6E8-08F5DC8D3CD1}" srcId="{0F9DCA94-EAAC-4A12-B1EF-DDE3A281C142}" destId="{8D8A8639-8E94-442F-8D82-B1D830D2527C}" srcOrd="0" destOrd="0" parTransId="{65C627A9-9CFB-412D-AA25-659AE0D29CA6}" sibTransId="{B49D0CFE-33B6-4845-B7FD-A45B13C8377F}"/>
    <dgm:cxn modelId="{028A98E0-2A9E-4025-A5C1-B0FF278E67AB}" srcId="{0F9DCA94-EAAC-4A12-B1EF-DDE3A281C142}" destId="{AC37D327-DE03-4EF8-B4ED-1850F5D530C8}" srcOrd="3" destOrd="0" parTransId="{2C3DF1A2-A737-4CB5-B857-645B15605EFB}" sibTransId="{94D620EF-8F85-4536-B9DD-EBD42CCA4A20}"/>
    <dgm:cxn modelId="{5A221C7A-D632-4650-99FB-43DEFEBDF6AC}" type="presOf" srcId="{0F9DCA94-EAAC-4A12-B1EF-DDE3A281C142}" destId="{F695E68E-44F9-4798-ABCC-2B3940151B8E}" srcOrd="0" destOrd="0" presId="urn:microsoft.com/office/officeart/2005/8/layout/default"/>
    <dgm:cxn modelId="{24565C18-C991-47E6-A5A0-5C6419BDED52}" type="presParOf" srcId="{F695E68E-44F9-4798-ABCC-2B3940151B8E}" destId="{85388D36-3866-4C72-9E83-7309BB46CA5C}" srcOrd="0" destOrd="0" presId="urn:microsoft.com/office/officeart/2005/8/layout/default"/>
    <dgm:cxn modelId="{5BCDCBC2-29A2-46A0-A366-8AE45C17FF55}" type="presParOf" srcId="{F695E68E-44F9-4798-ABCC-2B3940151B8E}" destId="{32BAB3B4-DC6C-4AAB-A11C-85F0018742ED}" srcOrd="1" destOrd="0" presId="urn:microsoft.com/office/officeart/2005/8/layout/default"/>
    <dgm:cxn modelId="{B9CF19A8-E375-4948-9F5E-C41D9069648A}" type="presParOf" srcId="{F695E68E-44F9-4798-ABCC-2B3940151B8E}" destId="{D2E7A863-1DDF-4594-B91D-066E5F9B231E}" srcOrd="2" destOrd="0" presId="urn:microsoft.com/office/officeart/2005/8/layout/default"/>
    <dgm:cxn modelId="{7DFB84F2-9B42-4892-943D-6F421EB0DBBE}" type="presParOf" srcId="{F695E68E-44F9-4798-ABCC-2B3940151B8E}" destId="{2D935D06-DBD4-43D7-90EA-DD2EB73799C9}" srcOrd="3" destOrd="0" presId="urn:microsoft.com/office/officeart/2005/8/layout/default"/>
    <dgm:cxn modelId="{6703F88B-73FE-4BDA-98C4-D06EA549A038}" type="presParOf" srcId="{F695E68E-44F9-4798-ABCC-2B3940151B8E}" destId="{D47CFFE2-971B-4659-A6F6-036A054E2223}" srcOrd="4" destOrd="0" presId="urn:microsoft.com/office/officeart/2005/8/layout/default"/>
    <dgm:cxn modelId="{8941191A-DC69-417B-A34E-F39A8FC1257F}" type="presParOf" srcId="{F695E68E-44F9-4798-ABCC-2B3940151B8E}" destId="{C9ED98BD-DADC-45ED-9043-45BC132ADF54}" srcOrd="5" destOrd="0" presId="urn:microsoft.com/office/officeart/2005/8/layout/default"/>
    <dgm:cxn modelId="{742DB34C-59A0-4F04-A5DC-10D75EA54355}" type="presParOf" srcId="{F695E68E-44F9-4798-ABCC-2B3940151B8E}" destId="{0D858EBA-236C-48C9-8A0B-D9E1A2FDA113}" srcOrd="6"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828FD6-3DF1-451D-B125-7532F40371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9B8DBB-AA70-496F-95F5-4379E6F8DBEE}"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9B8DBB-AA70-496F-95F5-4379E6F8DBEE}" type="slidenum">
              <a:rPr lang="en-US" smtClean="0"/>
              <a:pPr/>
              <a:t>12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9B8DBB-AA70-496F-95F5-4379E6F8DBEE}" type="slidenum">
              <a:rPr lang="en-US" smtClean="0"/>
              <a:pPr/>
              <a:t>15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9B8DBB-AA70-496F-95F5-4379E6F8DBEE}" type="slidenum">
              <a:rPr lang="en-US" smtClean="0"/>
              <a:pPr/>
              <a:t>21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lnSpc>
                <a:spcPct val="80000"/>
              </a:lnSpc>
              <a:defRPr/>
            </a:pPr>
            <a:r>
              <a:rPr lang="en-US" sz="1200" dirty="0" smtClean="0"/>
              <a:t>Agree upon a standard namespace within your organization</a:t>
            </a:r>
          </a:p>
          <a:p>
            <a:pPr eaLnBrk="1" hangingPunct="1">
              <a:lnSpc>
                <a:spcPct val="80000"/>
              </a:lnSpc>
              <a:defRPr/>
            </a:pPr>
            <a:endParaRPr lang="en-US" sz="1200" dirty="0" smtClean="0"/>
          </a:p>
          <a:p>
            <a:pPr eaLnBrk="1" hangingPunct="1">
              <a:lnSpc>
                <a:spcPct val="80000"/>
              </a:lnSpc>
              <a:defRPr/>
            </a:pPr>
            <a:r>
              <a:rPr lang="en-US" sz="1200" dirty="0" smtClean="0"/>
              <a:t>Typical guidance dictates you preface your namespace with your company name</a:t>
            </a:r>
          </a:p>
          <a:p>
            <a:pPr eaLnBrk="1" hangingPunct="1">
              <a:lnSpc>
                <a:spcPct val="80000"/>
              </a:lnSpc>
              <a:defRPr/>
            </a:pPr>
            <a:endParaRPr lang="en-US" sz="1200" dirty="0" smtClean="0"/>
          </a:p>
          <a:p>
            <a:pPr eaLnBrk="1" hangingPunct="1">
              <a:lnSpc>
                <a:spcPct val="80000"/>
              </a:lnSpc>
              <a:defRPr/>
            </a:pPr>
            <a:r>
              <a:rPr lang="en-US" sz="1200" dirty="0" smtClean="0"/>
              <a:t>Once</a:t>
            </a:r>
            <a:r>
              <a:rPr lang="en-US" sz="1200" baseline="0" dirty="0" smtClean="0"/>
              <a:t> a namespace and a project name are determined you can then and only then start to create your project structure.  Your namespace then becomes how you map your projects to the file system.   The next slide shows how this is done.  Remember, you MUST do this before you start writing code because refactoring this into another name later on is a pain and not fun.</a:t>
            </a:r>
          </a:p>
          <a:p>
            <a:pPr eaLnBrk="1" hangingPunct="1">
              <a:lnSpc>
                <a:spcPct val="80000"/>
              </a:lnSpc>
              <a:defRPr/>
            </a:pPr>
            <a:endParaRPr lang="en-US" sz="1200" dirty="0" smtClean="0"/>
          </a:p>
          <a:p>
            <a:pPr eaLnBrk="1" hangingPunct="1">
              <a:lnSpc>
                <a:spcPct val="80000"/>
              </a:lnSpc>
              <a:defRPr/>
            </a:pPr>
            <a:r>
              <a:rPr lang="en-US" sz="2800" dirty="0" smtClean="0"/>
              <a:t>Single Solution - When modularity doesn’t apply</a:t>
            </a:r>
          </a:p>
          <a:p>
            <a:pPr lvl="1" eaLnBrk="1" hangingPunct="1">
              <a:lnSpc>
                <a:spcPct val="80000"/>
              </a:lnSpc>
              <a:defRPr/>
            </a:pPr>
            <a:r>
              <a:rPr lang="en-US" sz="2400" dirty="0" smtClean="0"/>
              <a:t>One page web form </a:t>
            </a:r>
          </a:p>
          <a:p>
            <a:pPr lvl="1" eaLnBrk="1" hangingPunct="1">
              <a:lnSpc>
                <a:spcPct val="80000"/>
              </a:lnSpc>
              <a:defRPr/>
            </a:pPr>
            <a:r>
              <a:rPr lang="en-US" sz="2400" dirty="0" smtClean="0"/>
              <a:t>One form Smart Client or </a:t>
            </a:r>
            <a:r>
              <a:rPr lang="en-US" sz="2400" dirty="0" err="1" smtClean="0"/>
              <a:t>Winform</a:t>
            </a:r>
            <a:r>
              <a:rPr lang="en-US" sz="2400" dirty="0" smtClean="0"/>
              <a:t> </a:t>
            </a:r>
          </a:p>
          <a:p>
            <a:pPr eaLnBrk="1" hangingPunct="1">
              <a:lnSpc>
                <a:spcPct val="80000"/>
              </a:lnSpc>
              <a:defRPr/>
            </a:pPr>
            <a:r>
              <a:rPr lang="en-US" sz="2800" dirty="0" smtClean="0"/>
              <a:t>Multiple Solutions - When modularity does apply</a:t>
            </a:r>
          </a:p>
          <a:p>
            <a:pPr lvl="1" eaLnBrk="1" hangingPunct="1">
              <a:lnSpc>
                <a:spcPct val="80000"/>
              </a:lnSpc>
              <a:defRPr/>
            </a:pPr>
            <a:r>
              <a:rPr lang="en-US" sz="2400" dirty="0" smtClean="0"/>
              <a:t>Enterprise Services</a:t>
            </a:r>
          </a:p>
          <a:p>
            <a:pPr lvl="1" eaLnBrk="1" hangingPunct="1">
              <a:lnSpc>
                <a:spcPct val="80000"/>
              </a:lnSpc>
              <a:defRPr/>
            </a:pPr>
            <a:r>
              <a:rPr lang="en-US" sz="2400" dirty="0" smtClean="0"/>
              <a:t>Enterprise Web Applications</a:t>
            </a:r>
          </a:p>
          <a:p>
            <a:pPr lvl="1" eaLnBrk="1" hangingPunct="1">
              <a:lnSpc>
                <a:spcPct val="80000"/>
              </a:lnSpc>
              <a:defRPr/>
            </a:pPr>
            <a:r>
              <a:rPr lang="en-US" sz="2400" dirty="0" smtClean="0"/>
              <a:t>Enterprise Smart Clients</a:t>
            </a:r>
          </a:p>
          <a:p>
            <a:pPr eaLnBrk="1" hangingPunct="1">
              <a:lnSpc>
                <a:spcPct val="80000"/>
              </a:lnSpc>
              <a:defRPr/>
            </a:pPr>
            <a:r>
              <a:rPr lang="en-US" sz="2800" dirty="0" smtClean="0"/>
              <a:t>Do not confuse modularity with n-tier architecture design</a:t>
            </a:r>
          </a:p>
          <a:p>
            <a:pPr lvl="1" eaLnBrk="1" hangingPunct="1">
              <a:lnSpc>
                <a:spcPct val="80000"/>
              </a:lnSpc>
              <a:defRPr/>
            </a:pPr>
            <a:r>
              <a:rPr lang="en-US" sz="2400" dirty="0" err="1" smtClean="0"/>
              <a:t>BusinessLayer</a:t>
            </a:r>
            <a:endParaRPr lang="en-US" sz="2400" dirty="0" smtClean="0"/>
          </a:p>
          <a:p>
            <a:pPr lvl="1" eaLnBrk="1" hangingPunct="1">
              <a:lnSpc>
                <a:spcPct val="80000"/>
              </a:lnSpc>
              <a:defRPr/>
            </a:pPr>
            <a:r>
              <a:rPr lang="en-US" sz="2400" dirty="0" err="1" smtClean="0"/>
              <a:t>DataLayer</a:t>
            </a:r>
            <a:endParaRPr lang="en-US" sz="2400" dirty="0" smtClean="0"/>
          </a:p>
          <a:p>
            <a:pPr lvl="1" eaLnBrk="1" hangingPunct="1">
              <a:lnSpc>
                <a:spcPct val="80000"/>
              </a:lnSpc>
              <a:defRPr/>
            </a:pPr>
            <a:r>
              <a:rPr lang="en-US" sz="2400" dirty="0" err="1" smtClean="0"/>
              <a:t>WorkFlow</a:t>
            </a:r>
            <a:endParaRPr lang="en-US" sz="2400" dirty="0" smtClean="0"/>
          </a:p>
          <a:p>
            <a:pPr lvl="1" eaLnBrk="1" hangingPunct="1">
              <a:lnSpc>
                <a:spcPct val="80000"/>
              </a:lnSpc>
              <a:defRPr/>
            </a:pPr>
            <a:r>
              <a:rPr lang="en-US" sz="2400" dirty="0" smtClean="0"/>
              <a:t>User Interface</a:t>
            </a:r>
          </a:p>
          <a:p>
            <a:pPr lvl="1" eaLnBrk="1" hangingPunct="1">
              <a:lnSpc>
                <a:spcPct val="80000"/>
              </a:lnSpc>
              <a:defRPr/>
            </a:pPr>
            <a:endParaRPr lang="en-US" sz="2400" dirty="0" smtClean="0"/>
          </a:p>
          <a:p>
            <a:pPr lvl="1" eaLnBrk="1" hangingPunct="1">
              <a:lnSpc>
                <a:spcPct val="80000"/>
              </a:lnSpc>
              <a:defRPr/>
            </a:pPr>
            <a:endParaRPr lang="en-US" sz="2400" dirty="0" smtClean="0"/>
          </a:p>
          <a:p>
            <a:pPr lvl="1" eaLnBrk="1" hangingPunct="1">
              <a:lnSpc>
                <a:spcPct val="80000"/>
              </a:lnSpc>
              <a:defRPr/>
            </a:pPr>
            <a:endParaRPr lang="en-US" dirty="0" smtClean="0"/>
          </a:p>
          <a:p>
            <a:pPr eaLnBrk="1" hangingPunct="1">
              <a:lnSpc>
                <a:spcPct val="80000"/>
              </a:lnSpc>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6828FD6-3DF1-451D-B125-7532F4037196}" type="slidenum">
              <a:rPr lang="en-US" smtClean="0"/>
              <a:pPr>
                <a:defRPr/>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E9B8DBB-AA70-496F-95F5-4379E6F8DBEE}" type="slidenum">
              <a:rPr lang="en-US" smtClean="0"/>
              <a:pPr/>
              <a:t>32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828FD6-3DF1-451D-B125-7532F4037196}" type="slidenum">
              <a:rPr lang="en-US" smtClean="0"/>
              <a:pPr>
                <a:defRPr/>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27075" y="1414463"/>
            <a:ext cx="7843838" cy="1409700"/>
          </a:xfrm>
          <a:ln algn="ctr"/>
          <a:effectLst>
            <a:outerShdw dist="17961" dir="2700000" algn="ctr" rotWithShape="0">
              <a:schemeClr val="bg2">
                <a:alpha val="74001"/>
              </a:schemeClr>
            </a:outerShdw>
          </a:effectLst>
        </p:spPr>
        <p:txBody>
          <a:bodyPr anchor="ctr"/>
          <a:lstStyle>
            <a:lvl1pPr>
              <a:defRPr>
                <a:solidFill>
                  <a:schemeClr val="tx1"/>
                </a:solidFill>
                <a:effectLst/>
              </a:defRPr>
            </a:lvl1pPr>
          </a:lstStyle>
          <a:p>
            <a:r>
              <a:rPr lang="en-US" dirty="0"/>
              <a:t>Click to edit Master title style</a:t>
            </a:r>
          </a:p>
        </p:txBody>
      </p:sp>
      <p:sp>
        <p:nvSpPr>
          <p:cNvPr id="43011" name="Rectangle 3"/>
          <p:cNvSpPr>
            <a:spLocks noGrp="1" noChangeArrowheads="1"/>
          </p:cNvSpPr>
          <p:nvPr>
            <p:ph type="subTitle" idx="1"/>
          </p:nvPr>
        </p:nvSpPr>
        <p:spPr>
          <a:xfrm>
            <a:off x="727075" y="4170363"/>
            <a:ext cx="8035925" cy="530225"/>
          </a:xfrm>
        </p:spPr>
        <p:txBody>
          <a:bodyPr/>
          <a:lstStyle>
            <a:lvl1pPr marL="0" indent="0">
              <a:spcBef>
                <a:spcPct val="0"/>
              </a:spcBef>
              <a:buFont typeface="Wingdings" pitchFamily="2" charset="2"/>
              <a:buNone/>
              <a:defRPr>
                <a:latin typeface="Segoe" pitchFamily="2" charset="0"/>
              </a:defRPr>
            </a:lvl1pPr>
          </a:lstStyle>
          <a:p>
            <a:r>
              <a:rPr lang="en-US" dirty="0"/>
              <a:t>Click to edit Master subtitle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414463"/>
            <a:ext cx="4113212"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4463"/>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2588" y="228600"/>
            <a:ext cx="8380412"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41987" name="Rectangle 3"/>
          <p:cNvSpPr>
            <a:spLocks noGrp="1" noChangeArrowheads="1"/>
          </p:cNvSpPr>
          <p:nvPr>
            <p:ph type="body" idx="1"/>
          </p:nvPr>
        </p:nvSpPr>
        <p:spPr bwMode="auto">
          <a:xfrm>
            <a:off x="382588" y="1414463"/>
            <a:ext cx="8380412"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bullet"/>
          <p:cNvPicPr>
            <a:picLocks noChangeAspect="1" noChangeArrowheads="1"/>
          </p:cNvPicPr>
          <p:nvPr/>
        </p:nvPicPr>
        <p:blipFill>
          <a:blip r:embed="rId12"/>
          <a:srcRect/>
          <a:stretch>
            <a:fillRect/>
          </a:stretch>
        </p:blipFill>
        <p:spPr bwMode="auto">
          <a:xfrm>
            <a:off x="9296400" y="130175"/>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2pPr>
      <a:lvl3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3pPr>
      <a:lvl4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4pPr>
      <a:lvl5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5pPr>
      <a:lvl6pPr marL="4572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6pPr>
      <a:lvl7pPr marL="9144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7pPr>
      <a:lvl8pPr marL="13716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8pPr>
      <a:lvl9pPr marL="18288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2" charset="0"/>
          <a:cs typeface="Arial" charset="0"/>
        </a:defRPr>
      </a:lvl9pPr>
    </p:titleStyle>
    <p:bodyStyle>
      <a:lvl1pPr marL="447675" indent="-447675" algn="l" rtl="0" eaLnBrk="0" fontAlgn="base" hangingPunct="0">
        <a:lnSpc>
          <a:spcPct val="90000"/>
        </a:lnSpc>
        <a:spcBef>
          <a:spcPct val="30000"/>
        </a:spcBef>
        <a:spcAft>
          <a:spcPct val="0"/>
        </a:spcAft>
        <a:buClr>
          <a:srgbClr val="F68400"/>
        </a:buClr>
        <a:buSzPct val="9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0" fontAlgn="base" hangingPunct="0">
        <a:lnSpc>
          <a:spcPct val="90000"/>
        </a:lnSpc>
        <a:spcBef>
          <a:spcPct val="30000"/>
        </a:spcBef>
        <a:spcAft>
          <a:spcPct val="0"/>
        </a:spcAft>
        <a:buClr>
          <a:srgbClr val="F68400"/>
        </a:buClr>
        <a:buSzPct val="95000"/>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208088" indent="-373063" algn="l" rtl="0" eaLnBrk="0" fontAlgn="base" hangingPunct="0">
        <a:lnSpc>
          <a:spcPct val="90000"/>
        </a:lnSpc>
        <a:spcBef>
          <a:spcPct val="30000"/>
        </a:spcBef>
        <a:spcAft>
          <a:spcPct val="0"/>
        </a:spcAft>
        <a:buClr>
          <a:srgbClr val="F68400"/>
        </a:buClr>
        <a:buSzPct val="9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544638" indent="-334963" algn="l" rtl="0" eaLnBrk="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1851025" indent="-304800" algn="l" rtl="0" eaLnBrk="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308225" indent="-304800" algn="l" rtl="0" fontAlgn="base">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765425" indent="-304800" algn="l" rtl="0" fontAlgn="base">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222625" indent="-304800" algn="l" rtl="0" fontAlgn="base">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679825" indent="-304800" algn="l" rtl="0" fontAlgn="base">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hyperlink" Target="http://www.theqarena.com/" TargetMode="External"/><Relationship Id="rId13"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http://www.nba.com/cavaliers/" TargetMode="External"/><Relationship Id="rId17" Type="http://schemas.openxmlformats.org/officeDocument/2006/relationships/image" Target="../media/image14.png"/><Relationship Id="rId2" Type="http://schemas.openxmlformats.org/officeDocument/2006/relationships/hyperlink" Target="http://www.quickenloans.com/about/press_room/news_releases/computerworld_best_it2006.html" TargetMode="External"/><Relationship Id="rId16"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hyperlink" Target="http://www.quickenloans.com/?lid=45" TargetMode="External"/><Relationship Id="rId11" Type="http://schemas.openxmlformats.org/officeDocument/2006/relationships/image" Target="../media/image10.gif"/><Relationship Id="rId5" Type="http://schemas.openxmlformats.org/officeDocument/2006/relationships/image" Target="../media/image7.png"/><Relationship Id="rId15" Type="http://schemas.openxmlformats.org/officeDocument/2006/relationships/image" Target="../media/image12.gif"/><Relationship Id="rId10" Type="http://schemas.openxmlformats.org/officeDocument/2006/relationships/hyperlink" Target="http://www.fathead.com/" TargetMode="External"/><Relationship Id="rId4" Type="http://schemas.openxmlformats.org/officeDocument/2006/relationships/hyperlink" Target="http://www.quickenloans.com/about/press_room/news_releases/fortune_best_company2006.html" TargetMode="External"/><Relationship Id="rId9" Type="http://schemas.openxmlformats.org/officeDocument/2006/relationships/image" Target="../media/image9.gif"/><Relationship Id="rId14" Type="http://schemas.openxmlformats.org/officeDocument/2006/relationships/hyperlink" Target="http://www.lakeeriemonsters.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keithelder.net/blo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deepfriedbytes.com/" TargetMode="External"/><Relationship Id="rId4" Type="http://schemas.openxmlformats.org/officeDocument/2006/relationships/hyperlink" Target="http://keithelder.net/presenta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keithelder.net/blog/" TargetMode="External"/><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blog.cloudsocke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914400"/>
            <a:ext cx="7843838" cy="2751522"/>
          </a:xfrm>
        </p:spPr>
        <p:txBody>
          <a:bodyPr/>
          <a:lstStyle/>
          <a:p>
            <a:pPr eaLnBrk="1" hangingPunct="1">
              <a:defRPr/>
            </a:pPr>
            <a:r>
              <a:rPr lang="en-US" b="1" dirty="0" smtClean="0"/>
              <a:t>Structure and Guidance for Organizing Applications </a:t>
            </a:r>
            <a:br>
              <a:rPr lang="en-US" b="1" dirty="0" smtClean="0"/>
            </a:br>
            <a:r>
              <a:rPr lang="en-US" b="1" dirty="0" smtClean="0"/>
              <a:t>within Visual Studio</a:t>
            </a:r>
            <a:endParaRPr lang="en-US" dirty="0" smtClean="0"/>
          </a:p>
        </p:txBody>
      </p:sp>
      <p:sp>
        <p:nvSpPr>
          <p:cNvPr id="47109" name="Rectangle 5"/>
          <p:cNvSpPr>
            <a:spLocks noGrp="1" noChangeArrowheads="1"/>
          </p:cNvSpPr>
          <p:nvPr>
            <p:ph type="subTitle" idx="1"/>
          </p:nvPr>
        </p:nvSpPr>
        <p:spPr>
          <a:xfrm>
            <a:off x="457200" y="4343400"/>
            <a:ext cx="8035925" cy="1754326"/>
          </a:xfrm>
        </p:spPr>
        <p:txBody>
          <a:bodyPr/>
          <a:lstStyle/>
          <a:p>
            <a:pPr eaLnBrk="1" hangingPunct="1">
              <a:defRPr/>
            </a:pPr>
            <a:r>
              <a:rPr lang="en-US" sz="2000" dirty="0" smtClean="0">
                <a:latin typeface="Arial" pitchFamily="34" charset="0"/>
                <a:cs typeface="Arial" pitchFamily="34" charset="0"/>
              </a:rPr>
              <a:t>Keith Elder</a:t>
            </a:r>
          </a:p>
          <a:p>
            <a:pPr eaLnBrk="1" hangingPunct="1">
              <a:defRPr/>
            </a:pPr>
            <a:r>
              <a:rPr lang="en-US" sz="2000" dirty="0" smtClean="0">
                <a:latin typeface="Arial" pitchFamily="34" charset="0"/>
                <a:cs typeface="Arial" pitchFamily="34" charset="0"/>
              </a:rPr>
              <a:t>Quicken Loans</a:t>
            </a:r>
          </a:p>
          <a:p>
            <a:pPr eaLnBrk="1" hangingPunct="1">
              <a:defRPr/>
            </a:pPr>
            <a:r>
              <a:rPr lang="en-US" sz="2000" dirty="0" smtClean="0">
                <a:latin typeface="Arial" pitchFamily="34" charset="0"/>
                <a:cs typeface="Arial" pitchFamily="34" charset="0"/>
              </a:rPr>
              <a:t>Manager, Sr. Software Engineer</a:t>
            </a:r>
          </a:p>
          <a:p>
            <a:pPr eaLnBrk="1" hangingPunct="1">
              <a:defRPr/>
            </a:pPr>
            <a:r>
              <a:rPr lang="en-US" sz="2000" dirty="0" smtClean="0">
                <a:latin typeface="Arial" pitchFamily="34" charset="0"/>
                <a:cs typeface="Arial" pitchFamily="34" charset="0"/>
              </a:rPr>
              <a:t>Microsoft MVP</a:t>
            </a:r>
          </a:p>
          <a:p>
            <a:pPr eaLnBrk="1" hangingPunct="1">
              <a:defRPr/>
            </a:pPr>
            <a:r>
              <a:rPr lang="en-US" sz="2000" dirty="0" smtClean="0">
                <a:latin typeface="Arial" pitchFamily="34" charset="0"/>
                <a:cs typeface="Arial" pitchFamily="34" charset="0"/>
              </a:rPr>
              <a:t>Keith a t </a:t>
            </a:r>
            <a:r>
              <a:rPr lang="en-US" sz="2000" dirty="0" err="1" smtClean="0">
                <a:latin typeface="Arial" pitchFamily="34" charset="0"/>
                <a:cs typeface="Arial" pitchFamily="34" charset="0"/>
              </a:rPr>
              <a:t>keithelder</a:t>
            </a:r>
            <a:r>
              <a:rPr lang="en-US" sz="2000" dirty="0" smtClean="0">
                <a:latin typeface="Arial" pitchFamily="34" charset="0"/>
                <a:cs typeface="Arial" pitchFamily="34" charset="0"/>
              </a:rPr>
              <a:t> dot net</a:t>
            </a:r>
            <a:br>
              <a:rPr lang="en-US" sz="2000" dirty="0" smtClean="0">
                <a:latin typeface="Arial" pitchFamily="34" charset="0"/>
                <a:cs typeface="Arial" pitchFamily="34" charset="0"/>
              </a:rPr>
            </a:br>
            <a:r>
              <a:rPr lang="en-US" sz="2000" dirty="0" smtClean="0">
                <a:latin typeface="Arial" pitchFamily="34" charset="0"/>
                <a:cs typeface="Arial" pitchFamily="34" charset="0"/>
              </a:rPr>
              <a:t>Blog:  http://keithelder.net/blog/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421928"/>
          </a:xfrm>
        </p:spPr>
        <p:txBody>
          <a:bodyPr/>
          <a:lstStyle/>
          <a:p>
            <a:pPr algn="ctr"/>
            <a:r>
              <a:rPr lang="en-US" dirty="0" smtClean="0"/>
              <a:t>The Joy of Wallowing in a Perfect Mess</a:t>
            </a:r>
            <a:endParaRPr lang="en-US" dirty="0"/>
          </a:p>
        </p:txBody>
      </p:sp>
      <p:pic>
        <p:nvPicPr>
          <p:cNvPr id="43010" name="Picture 2" descr="http://www.life2point0.com/WindowsLiveWriter/Thejoyofwallowinginaperfectmess_129B1/MessyDesk28.jpg"/>
          <p:cNvPicPr>
            <a:picLocks noChangeAspect="1" noChangeArrowheads="1"/>
          </p:cNvPicPr>
          <p:nvPr/>
        </p:nvPicPr>
        <p:blipFill>
          <a:blip r:embed="rId2"/>
          <a:srcRect/>
          <a:stretch>
            <a:fillRect/>
          </a:stretch>
        </p:blipFill>
        <p:spPr bwMode="auto">
          <a:xfrm>
            <a:off x="1371600" y="1981200"/>
            <a:ext cx="6096000" cy="42291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did we learn?</a:t>
            </a:r>
            <a:endParaRPr lang="en-US" dirty="0"/>
          </a:p>
        </p:txBody>
      </p:sp>
      <p:graphicFrame>
        <p:nvGraphicFramePr>
          <p:cNvPr id="25" name="Diagram 24"/>
          <p:cNvGraphicFramePr/>
          <p:nvPr/>
        </p:nvGraphicFramePr>
        <p:xfrm>
          <a:off x="304800" y="7620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 name="Group 25"/>
          <p:cNvGrpSpPr/>
          <p:nvPr/>
        </p:nvGrpSpPr>
        <p:grpSpPr>
          <a:xfrm>
            <a:off x="2361270" y="1434026"/>
            <a:ext cx="3963330" cy="1498305"/>
            <a:chOff x="-77130" y="4786826"/>
            <a:chExt cx="3963330" cy="1498305"/>
          </a:xfrm>
        </p:grpSpPr>
        <p:sp>
          <p:nvSpPr>
            <p:cNvPr id="17" name="TextBox 16"/>
            <p:cNvSpPr txBox="1"/>
            <p:nvPr/>
          </p:nvSpPr>
          <p:spPr>
            <a:xfrm>
              <a:off x="533400" y="4800600"/>
              <a:ext cx="381000" cy="646331"/>
            </a:xfrm>
            <a:prstGeom prst="rect">
              <a:avLst/>
            </a:prstGeom>
            <a:noFill/>
          </p:spPr>
          <p:txBody>
            <a:bodyPr wrap="square" rtlCol="0">
              <a:spAutoFit/>
            </a:bodyPr>
            <a:lstStyle/>
            <a:p>
              <a:r>
                <a:rPr lang="en-US" sz="3600" dirty="0" smtClean="0"/>
                <a:t>a</a:t>
              </a:r>
              <a:endParaRPr lang="en-US" sz="3600" dirty="0"/>
            </a:p>
          </p:txBody>
        </p:sp>
        <p:sp>
          <p:nvSpPr>
            <p:cNvPr id="21" name="TextBox 20"/>
            <p:cNvSpPr txBox="1"/>
            <p:nvPr/>
          </p:nvSpPr>
          <p:spPr>
            <a:xfrm>
              <a:off x="1447800" y="4876800"/>
              <a:ext cx="381000" cy="646331"/>
            </a:xfrm>
            <a:prstGeom prst="rect">
              <a:avLst/>
            </a:prstGeom>
            <a:noFill/>
          </p:spPr>
          <p:txBody>
            <a:bodyPr wrap="square" rtlCol="0">
              <a:spAutoFit/>
            </a:bodyPr>
            <a:lstStyle/>
            <a:p>
              <a:r>
                <a:rPr lang="en-US" sz="3600" dirty="0" smtClean="0"/>
                <a:t>r</a:t>
              </a:r>
              <a:endParaRPr lang="en-US" sz="3600" dirty="0"/>
            </a:p>
          </p:txBody>
        </p:sp>
        <p:sp>
          <p:nvSpPr>
            <p:cNvPr id="4" name="TextBox 3"/>
            <p:cNvSpPr txBox="1"/>
            <p:nvPr/>
          </p:nvSpPr>
          <p:spPr>
            <a:xfrm>
              <a:off x="2291536" y="4786826"/>
              <a:ext cx="381000" cy="646331"/>
            </a:xfrm>
            <a:prstGeom prst="rect">
              <a:avLst/>
            </a:prstGeom>
            <a:noFill/>
          </p:spPr>
          <p:txBody>
            <a:bodyPr wrap="square" rtlCol="0">
              <a:spAutoFit/>
            </a:bodyPr>
            <a:lstStyle/>
            <a:p>
              <a:r>
                <a:rPr lang="en-US" sz="3600" dirty="0" smtClean="0"/>
                <a:t>O</a:t>
              </a:r>
              <a:endParaRPr lang="en-US" sz="3600" dirty="0"/>
            </a:p>
          </p:txBody>
        </p:sp>
        <p:sp>
          <p:nvSpPr>
            <p:cNvPr id="5" name="TextBox 4"/>
            <p:cNvSpPr txBox="1"/>
            <p:nvPr/>
          </p:nvSpPr>
          <p:spPr>
            <a:xfrm>
              <a:off x="838200" y="5257800"/>
              <a:ext cx="381000" cy="646331"/>
            </a:xfrm>
            <a:prstGeom prst="rect">
              <a:avLst/>
            </a:prstGeom>
            <a:noFill/>
          </p:spPr>
          <p:txBody>
            <a:bodyPr wrap="square" rtlCol="0">
              <a:spAutoFit/>
            </a:bodyPr>
            <a:lstStyle/>
            <a:p>
              <a:r>
                <a:rPr lang="en-US" sz="3600" dirty="0" smtClean="0"/>
                <a:t>r</a:t>
              </a:r>
              <a:endParaRPr lang="en-US" sz="3600" dirty="0"/>
            </a:p>
          </p:txBody>
        </p:sp>
        <p:sp>
          <p:nvSpPr>
            <p:cNvPr id="6" name="TextBox 5"/>
            <p:cNvSpPr txBox="1"/>
            <p:nvPr/>
          </p:nvSpPr>
          <p:spPr>
            <a:xfrm>
              <a:off x="1295400" y="5257800"/>
              <a:ext cx="381000" cy="646331"/>
            </a:xfrm>
            <a:prstGeom prst="rect">
              <a:avLst/>
            </a:prstGeom>
            <a:noFill/>
          </p:spPr>
          <p:txBody>
            <a:bodyPr wrap="square" rtlCol="0">
              <a:spAutoFit/>
            </a:bodyPr>
            <a:lstStyle/>
            <a:p>
              <a:r>
                <a:rPr lang="en-US" sz="3600" dirty="0" smtClean="0"/>
                <a:t>g</a:t>
              </a:r>
              <a:endParaRPr lang="en-US" sz="3600" dirty="0"/>
            </a:p>
          </p:txBody>
        </p:sp>
        <p:sp>
          <p:nvSpPr>
            <p:cNvPr id="7" name="TextBox 6"/>
            <p:cNvSpPr txBox="1"/>
            <p:nvPr/>
          </p:nvSpPr>
          <p:spPr>
            <a:xfrm>
              <a:off x="1828800" y="5334000"/>
              <a:ext cx="381000" cy="646331"/>
            </a:xfrm>
            <a:prstGeom prst="rect">
              <a:avLst/>
            </a:prstGeom>
            <a:noFill/>
          </p:spPr>
          <p:txBody>
            <a:bodyPr wrap="square" rtlCol="0">
              <a:spAutoFit/>
            </a:bodyPr>
            <a:lstStyle/>
            <a:p>
              <a:r>
                <a:rPr lang="en-US" sz="3600" dirty="0" smtClean="0"/>
                <a:t>a</a:t>
              </a:r>
              <a:endParaRPr lang="en-US" sz="3600" dirty="0"/>
            </a:p>
          </p:txBody>
        </p:sp>
        <p:sp>
          <p:nvSpPr>
            <p:cNvPr id="8" name="TextBox 7"/>
            <p:cNvSpPr txBox="1"/>
            <p:nvPr/>
          </p:nvSpPr>
          <p:spPr>
            <a:xfrm>
              <a:off x="2286000" y="5334000"/>
              <a:ext cx="381000" cy="646331"/>
            </a:xfrm>
            <a:prstGeom prst="rect">
              <a:avLst/>
            </a:prstGeom>
            <a:noFill/>
          </p:spPr>
          <p:txBody>
            <a:bodyPr wrap="square" rtlCol="0">
              <a:spAutoFit/>
            </a:bodyPr>
            <a:lstStyle/>
            <a:p>
              <a:r>
                <a:rPr lang="en-US" sz="3600" dirty="0" err="1" smtClean="0"/>
                <a:t>i</a:t>
              </a:r>
              <a:endParaRPr lang="en-US" sz="3600" dirty="0"/>
            </a:p>
          </p:txBody>
        </p:sp>
        <p:sp>
          <p:nvSpPr>
            <p:cNvPr id="9" name="TextBox 8"/>
            <p:cNvSpPr txBox="1"/>
            <p:nvPr/>
          </p:nvSpPr>
          <p:spPr>
            <a:xfrm>
              <a:off x="2514600" y="5105400"/>
              <a:ext cx="381000" cy="646331"/>
            </a:xfrm>
            <a:prstGeom prst="rect">
              <a:avLst/>
            </a:prstGeom>
            <a:noFill/>
          </p:spPr>
          <p:txBody>
            <a:bodyPr wrap="square" rtlCol="0">
              <a:spAutoFit/>
            </a:bodyPr>
            <a:lstStyle/>
            <a:p>
              <a:r>
                <a:rPr lang="en-US" sz="3600" dirty="0" smtClean="0"/>
                <a:t>n</a:t>
              </a:r>
              <a:endParaRPr lang="en-US" sz="3600" dirty="0"/>
            </a:p>
          </p:txBody>
        </p:sp>
        <p:sp>
          <p:nvSpPr>
            <p:cNvPr id="10" name="TextBox 9"/>
            <p:cNvSpPr txBox="1"/>
            <p:nvPr/>
          </p:nvSpPr>
          <p:spPr>
            <a:xfrm>
              <a:off x="762000" y="5638800"/>
              <a:ext cx="381000" cy="646331"/>
            </a:xfrm>
            <a:prstGeom prst="rect">
              <a:avLst/>
            </a:prstGeom>
            <a:noFill/>
          </p:spPr>
          <p:txBody>
            <a:bodyPr wrap="square" rtlCol="0">
              <a:spAutoFit/>
            </a:bodyPr>
            <a:lstStyle/>
            <a:p>
              <a:r>
                <a:rPr lang="en-US" sz="3600" dirty="0" smtClean="0"/>
                <a:t>z</a:t>
              </a:r>
              <a:endParaRPr lang="en-US" sz="3600" dirty="0"/>
            </a:p>
          </p:txBody>
        </p:sp>
        <p:sp>
          <p:nvSpPr>
            <p:cNvPr id="11" name="TextBox 10"/>
            <p:cNvSpPr txBox="1"/>
            <p:nvPr/>
          </p:nvSpPr>
          <p:spPr>
            <a:xfrm>
              <a:off x="381000" y="5181600"/>
              <a:ext cx="381000" cy="646331"/>
            </a:xfrm>
            <a:prstGeom prst="rect">
              <a:avLst/>
            </a:prstGeom>
            <a:noFill/>
          </p:spPr>
          <p:txBody>
            <a:bodyPr wrap="square" rtlCol="0">
              <a:spAutoFit/>
            </a:bodyPr>
            <a:lstStyle/>
            <a:p>
              <a:r>
                <a:rPr lang="en-US" sz="3600" dirty="0" smtClean="0"/>
                <a:t>a</a:t>
              </a:r>
              <a:endParaRPr lang="en-US" sz="3600" dirty="0"/>
            </a:p>
          </p:txBody>
        </p:sp>
        <p:sp>
          <p:nvSpPr>
            <p:cNvPr id="12" name="TextBox 11"/>
            <p:cNvSpPr txBox="1"/>
            <p:nvPr/>
          </p:nvSpPr>
          <p:spPr>
            <a:xfrm>
              <a:off x="3505200" y="5181600"/>
              <a:ext cx="381000" cy="646331"/>
            </a:xfrm>
            <a:prstGeom prst="rect">
              <a:avLst/>
            </a:prstGeom>
            <a:noFill/>
          </p:spPr>
          <p:txBody>
            <a:bodyPr wrap="square" rtlCol="0">
              <a:spAutoFit/>
            </a:bodyPr>
            <a:lstStyle/>
            <a:p>
              <a:r>
                <a:rPr lang="en-US" sz="3600" dirty="0" smtClean="0"/>
                <a:t>t</a:t>
              </a:r>
              <a:endParaRPr lang="en-US" sz="3600" dirty="0"/>
            </a:p>
          </p:txBody>
        </p:sp>
        <p:sp>
          <p:nvSpPr>
            <p:cNvPr id="13" name="TextBox 12"/>
            <p:cNvSpPr txBox="1"/>
            <p:nvPr/>
          </p:nvSpPr>
          <p:spPr>
            <a:xfrm>
              <a:off x="2438400" y="5486400"/>
              <a:ext cx="381000" cy="646331"/>
            </a:xfrm>
            <a:prstGeom prst="rect">
              <a:avLst/>
            </a:prstGeom>
            <a:noFill/>
          </p:spPr>
          <p:txBody>
            <a:bodyPr wrap="square" rtlCol="0">
              <a:spAutoFit/>
            </a:bodyPr>
            <a:lstStyle/>
            <a:p>
              <a:r>
                <a:rPr lang="en-US" sz="3600" dirty="0" err="1" smtClean="0"/>
                <a:t>i</a:t>
              </a:r>
              <a:endParaRPr lang="en-US" sz="3600" dirty="0"/>
            </a:p>
          </p:txBody>
        </p:sp>
        <p:sp>
          <p:nvSpPr>
            <p:cNvPr id="14" name="TextBox 13"/>
            <p:cNvSpPr txBox="1"/>
            <p:nvPr/>
          </p:nvSpPr>
          <p:spPr>
            <a:xfrm>
              <a:off x="2895600" y="5486400"/>
              <a:ext cx="381000" cy="646331"/>
            </a:xfrm>
            <a:prstGeom prst="rect">
              <a:avLst/>
            </a:prstGeom>
            <a:noFill/>
          </p:spPr>
          <p:txBody>
            <a:bodyPr wrap="square" rtlCol="0">
              <a:spAutoFit/>
            </a:bodyPr>
            <a:lstStyle/>
            <a:p>
              <a:r>
                <a:rPr lang="en-US" sz="3600" dirty="0" smtClean="0"/>
                <a:t>O</a:t>
              </a:r>
              <a:endParaRPr lang="en-US" sz="3600" dirty="0"/>
            </a:p>
          </p:txBody>
        </p:sp>
        <p:sp>
          <p:nvSpPr>
            <p:cNvPr id="15" name="TextBox 14"/>
            <p:cNvSpPr txBox="1"/>
            <p:nvPr/>
          </p:nvSpPr>
          <p:spPr>
            <a:xfrm>
              <a:off x="1905000" y="5638800"/>
              <a:ext cx="381000" cy="646331"/>
            </a:xfrm>
            <a:prstGeom prst="rect">
              <a:avLst/>
            </a:prstGeom>
            <a:noFill/>
          </p:spPr>
          <p:txBody>
            <a:bodyPr wrap="square" rtlCol="0">
              <a:spAutoFit/>
            </a:bodyPr>
            <a:lstStyle/>
            <a:p>
              <a:r>
                <a:rPr lang="en-US" sz="3600" dirty="0" smtClean="0"/>
                <a:t>n</a:t>
              </a:r>
              <a:endParaRPr lang="en-US" sz="3600" dirty="0"/>
            </a:p>
          </p:txBody>
        </p:sp>
        <p:sp>
          <p:nvSpPr>
            <p:cNvPr id="16" name="TextBox 15"/>
            <p:cNvSpPr txBox="1"/>
            <p:nvPr/>
          </p:nvSpPr>
          <p:spPr>
            <a:xfrm>
              <a:off x="-77130" y="4822634"/>
              <a:ext cx="381000" cy="646331"/>
            </a:xfrm>
            <a:prstGeom prst="rect">
              <a:avLst/>
            </a:prstGeom>
            <a:noFill/>
          </p:spPr>
          <p:txBody>
            <a:bodyPr wrap="square" rtlCol="0">
              <a:spAutoFit/>
            </a:bodyPr>
            <a:lstStyle/>
            <a:p>
              <a:r>
                <a:rPr lang="en-US" sz="3600" dirty="0" smtClean="0"/>
                <a:t>m</a:t>
              </a:r>
              <a:endParaRPr lang="en-US" sz="3600" dirty="0"/>
            </a:p>
          </p:txBody>
        </p:sp>
        <p:sp>
          <p:nvSpPr>
            <p:cNvPr id="18" name="TextBox 17"/>
            <p:cNvSpPr txBox="1"/>
            <p:nvPr/>
          </p:nvSpPr>
          <p:spPr>
            <a:xfrm>
              <a:off x="457200" y="5562600"/>
              <a:ext cx="381000" cy="646331"/>
            </a:xfrm>
            <a:prstGeom prst="rect">
              <a:avLst/>
            </a:prstGeom>
            <a:noFill/>
          </p:spPr>
          <p:txBody>
            <a:bodyPr wrap="square" rtlCol="0">
              <a:spAutoFit/>
            </a:bodyPr>
            <a:lstStyle/>
            <a:p>
              <a:r>
                <a:rPr lang="en-US" sz="3600" dirty="0" smtClean="0"/>
                <a:t>t</a:t>
              </a:r>
              <a:endParaRPr lang="en-US" sz="3600" dirty="0"/>
            </a:p>
          </p:txBody>
        </p:sp>
        <p:sp>
          <p:nvSpPr>
            <p:cNvPr id="19" name="TextBox 18"/>
            <p:cNvSpPr txBox="1"/>
            <p:nvPr/>
          </p:nvSpPr>
          <p:spPr>
            <a:xfrm>
              <a:off x="1295400" y="5638800"/>
              <a:ext cx="381000" cy="646331"/>
            </a:xfrm>
            <a:prstGeom prst="rect">
              <a:avLst/>
            </a:prstGeom>
            <a:noFill/>
          </p:spPr>
          <p:txBody>
            <a:bodyPr wrap="square" rtlCol="0">
              <a:spAutoFit/>
            </a:bodyPr>
            <a:lstStyle/>
            <a:p>
              <a:r>
                <a:rPr lang="en-US" sz="3600" dirty="0" smtClean="0"/>
                <a:t>t</a:t>
              </a:r>
              <a:endParaRPr lang="en-US" sz="3600" dirty="0"/>
            </a:p>
          </p:txBody>
        </p:sp>
        <p:sp>
          <p:nvSpPr>
            <p:cNvPr id="20" name="TextBox 19"/>
            <p:cNvSpPr txBox="1"/>
            <p:nvPr/>
          </p:nvSpPr>
          <p:spPr>
            <a:xfrm>
              <a:off x="1752600" y="4953000"/>
              <a:ext cx="381000" cy="646331"/>
            </a:xfrm>
            <a:prstGeom prst="rect">
              <a:avLst/>
            </a:prstGeom>
            <a:noFill/>
          </p:spPr>
          <p:txBody>
            <a:bodyPr wrap="square" rtlCol="0">
              <a:spAutoFit/>
            </a:bodyPr>
            <a:lstStyle/>
            <a:p>
              <a:r>
                <a:rPr lang="en-US" sz="3600" dirty="0" smtClean="0"/>
                <a:t>e</a:t>
              </a:r>
              <a:endParaRPr lang="en-US" sz="3600" dirty="0"/>
            </a:p>
          </p:txBody>
        </p:sp>
        <p:sp>
          <p:nvSpPr>
            <p:cNvPr id="22" name="TextBox 21"/>
            <p:cNvSpPr txBox="1"/>
            <p:nvPr/>
          </p:nvSpPr>
          <p:spPr>
            <a:xfrm>
              <a:off x="1676400" y="5638800"/>
              <a:ext cx="381000" cy="646331"/>
            </a:xfrm>
            <a:prstGeom prst="rect">
              <a:avLst/>
            </a:prstGeom>
            <a:noFill/>
          </p:spPr>
          <p:txBody>
            <a:bodyPr wrap="square" rtlCol="0">
              <a:spAutoFit/>
            </a:bodyPr>
            <a:lstStyle/>
            <a:p>
              <a:r>
                <a:rPr lang="en-US" sz="3600" dirty="0" smtClean="0"/>
                <a:t>s</a:t>
              </a:r>
              <a:endParaRPr lang="en-US" sz="3600" dirty="0"/>
            </a:p>
          </p:txBody>
        </p:sp>
      </p:grpSp>
      <p:sp>
        <p:nvSpPr>
          <p:cNvPr id="23" name="TextBox 22"/>
          <p:cNvSpPr txBox="1"/>
          <p:nvPr/>
        </p:nvSpPr>
        <p:spPr>
          <a:xfrm>
            <a:off x="1143000" y="2895600"/>
            <a:ext cx="6781800" cy="646331"/>
          </a:xfrm>
          <a:prstGeom prst="rect">
            <a:avLst/>
          </a:prstGeom>
          <a:noFill/>
        </p:spPr>
        <p:txBody>
          <a:bodyPr wrap="square" rtlCol="0">
            <a:spAutoFit/>
          </a:bodyPr>
          <a:lstStyle/>
          <a:p>
            <a:pPr algn="ctr"/>
            <a:r>
              <a:rPr lang="en-US" sz="3600" dirty="0" smtClean="0"/>
              <a:t>ORGANIZATION MATTERS</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6"/>
                                        </p:tgtEl>
                                        <p:attrNameLst>
                                          <p:attrName>ppt_x</p:attrName>
                                        </p:attrNameLst>
                                      </p:cBhvr>
                                      <p:tavLst>
                                        <p:tav tm="0">
                                          <p:val>
                                            <p:strVal val="ppt_x"/>
                                          </p:val>
                                        </p:tav>
                                        <p:tav tm="100000">
                                          <p:val>
                                            <p:strVal val="ppt_x"/>
                                          </p:val>
                                        </p:tav>
                                      </p:tavLst>
                                    </p:anim>
                                    <p:anim calcmode="lin" valueType="num">
                                      <p:cBhvr additive="base">
                                        <p:cTn id="12" dur="500"/>
                                        <p:tgtEl>
                                          <p:spTgt spid="26"/>
                                        </p:tgtEl>
                                        <p:attrNameLst>
                                          <p:attrName>ppt_y</p:attrName>
                                        </p:attrNameLst>
                                      </p:cBhvr>
                                      <p:tavLst>
                                        <p:tav tm="0">
                                          <p:val>
                                            <p:strVal val="ppt_y"/>
                                          </p:val>
                                        </p:tav>
                                        <p:tav tm="100000">
                                          <p:val>
                                            <p:strVal val="1+ppt_h/2"/>
                                          </p:val>
                                        </p:tav>
                                      </p:tavLst>
                                    </p:anim>
                                    <p:set>
                                      <p:cBhvr>
                                        <p:cTn id="13" dur="1" fill="hold">
                                          <p:stCondLst>
                                            <p:cond delay="499"/>
                                          </p:stCondLst>
                                        </p:cTn>
                                        <p:tgtEl>
                                          <p:spTgt spid="26"/>
                                        </p:tgtEl>
                                        <p:attrNameLst>
                                          <p:attrName>style.visibility</p:attrName>
                                        </p:attrNameLst>
                                      </p:cBhvr>
                                      <p:to>
                                        <p:strVal val="hidden"/>
                                      </p:to>
                                    </p:set>
                                  </p:childTnLst>
                                </p:cTn>
                              </p:par>
                              <p:par>
                                <p:cTn id="14" presetID="2" presetClass="exit" presetSubtype="4" fill="hold" grpId="2" nodeType="withEffect">
                                  <p:stCondLst>
                                    <p:cond delay="0"/>
                                  </p:stCondLst>
                                  <p:iterate type="lt">
                                    <p:tmPct val="0"/>
                                  </p:iterate>
                                  <p:childTnLst>
                                    <p:anim calcmode="lin" valueType="num">
                                      <p:cBhvr additive="base">
                                        <p:cTn id="15" dur="500"/>
                                        <p:tgtEl>
                                          <p:spTgt spid="23"/>
                                        </p:tgtEl>
                                        <p:attrNameLst>
                                          <p:attrName>ppt_x</p:attrName>
                                        </p:attrNameLst>
                                      </p:cBhvr>
                                      <p:tavLst>
                                        <p:tav tm="0">
                                          <p:val>
                                            <p:strVal val="ppt_x"/>
                                          </p:val>
                                        </p:tav>
                                        <p:tav tm="100000">
                                          <p:val>
                                            <p:strVal val="ppt_x"/>
                                          </p:val>
                                        </p:tav>
                                      </p:tavLst>
                                    </p:anim>
                                    <p:anim calcmode="lin" valueType="num">
                                      <p:cBhvr additive="base">
                                        <p:cTn id="16" dur="500"/>
                                        <p:tgtEl>
                                          <p:spTgt spid="23"/>
                                        </p:tgtEl>
                                        <p:attrNameLst>
                                          <p:attrName>ppt_y</p:attrName>
                                        </p:attrNameLst>
                                      </p:cBhvr>
                                      <p:tavLst>
                                        <p:tav tm="0">
                                          <p:val>
                                            <p:strVal val="ppt_y"/>
                                          </p:val>
                                        </p:tav>
                                        <p:tav tm="100000">
                                          <p:val>
                                            <p:strVal val="1+ppt_h/2"/>
                                          </p:val>
                                        </p:tav>
                                      </p:tavLst>
                                    </p:anim>
                                    <p:set>
                                      <p:cBhvr>
                                        <p:cTn id="17" dur="1" fill="hold">
                                          <p:stCondLst>
                                            <p:cond delay="499"/>
                                          </p:stCondLst>
                                        </p:cTn>
                                        <p:tgtEl>
                                          <p:spTgt spid="23"/>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762000" y="4648200"/>
            <a:ext cx="7843838" cy="1089529"/>
          </a:xfrm>
        </p:spPr>
        <p:txBody>
          <a:bodyPr/>
          <a:lstStyle/>
          <a:p>
            <a:pPr algn="ctr" eaLnBrk="1" hangingPunct="1">
              <a:defRPr/>
            </a:pPr>
            <a:r>
              <a:rPr lang="en-US" sz="7200" dirty="0" smtClean="0"/>
              <a:t>Basics</a:t>
            </a:r>
            <a:endParaRPr lang="en-US" dirty="0" smtClean="0"/>
          </a:p>
        </p:txBody>
      </p:sp>
      <p:pic>
        <p:nvPicPr>
          <p:cNvPr id="22530" name="Picture 2" descr="http://sethsblog.files.wordpress.com/2008/03/boot-camp.jpg"/>
          <p:cNvPicPr>
            <a:picLocks noChangeAspect="1" noChangeArrowheads="1"/>
          </p:cNvPicPr>
          <p:nvPr/>
        </p:nvPicPr>
        <p:blipFill>
          <a:blip r:embed="rId3"/>
          <a:srcRect/>
          <a:stretch>
            <a:fillRect/>
          </a:stretch>
        </p:blipFill>
        <p:spPr bwMode="auto">
          <a:xfrm>
            <a:off x="1676400" y="533400"/>
            <a:ext cx="5676900" cy="38481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646331"/>
          </a:xfrm>
        </p:spPr>
        <p:txBody>
          <a:bodyPr/>
          <a:lstStyle/>
          <a:p>
            <a:pPr eaLnBrk="1" hangingPunct="1">
              <a:defRPr/>
            </a:pPr>
            <a:r>
              <a:rPr lang="en-US" sz="4000" dirty="0" smtClean="0"/>
              <a:t>Projects and Solutions</a:t>
            </a:r>
          </a:p>
        </p:txBody>
      </p:sp>
      <p:sp>
        <p:nvSpPr>
          <p:cNvPr id="128003" name="Rectangle 3"/>
          <p:cNvSpPr>
            <a:spLocks noGrp="1" noChangeArrowheads="1"/>
          </p:cNvSpPr>
          <p:nvPr>
            <p:ph type="body" idx="1"/>
          </p:nvPr>
        </p:nvSpPr>
        <p:spPr>
          <a:xfrm>
            <a:off x="685800" y="1371601"/>
            <a:ext cx="8001000" cy="486287"/>
          </a:xfrm>
        </p:spPr>
        <p:txBody>
          <a:bodyPr/>
          <a:lstStyle/>
          <a:p>
            <a:pPr eaLnBrk="1" hangingPunct="1">
              <a:lnSpc>
                <a:spcPct val="80000"/>
              </a:lnSpc>
              <a:buNone/>
              <a:defRPr/>
            </a:pPr>
            <a:r>
              <a:rPr lang="en-US" dirty="0" smtClean="0"/>
              <a:t>Projects – all files belong to a project</a:t>
            </a:r>
          </a:p>
        </p:txBody>
      </p:sp>
      <p:sp>
        <p:nvSpPr>
          <p:cNvPr id="4" name="Rounded Rectangle 3"/>
          <p:cNvSpPr/>
          <p:nvPr/>
        </p:nvSpPr>
        <p:spPr bwMode="auto">
          <a:xfrm>
            <a:off x="609600" y="2133600"/>
            <a:ext cx="1692067" cy="1184856"/>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Library</a:t>
            </a:r>
            <a:endParaRPr lang="en-US" sz="1400" dirty="0" smtClean="0">
              <a:solidFill>
                <a:schemeClr val="tx1"/>
              </a:solidFill>
            </a:endParaRPr>
          </a:p>
        </p:txBody>
      </p:sp>
      <p:sp>
        <p:nvSpPr>
          <p:cNvPr id="5" name="Rounded Rectangle 4"/>
          <p:cNvSpPr/>
          <p:nvPr/>
        </p:nvSpPr>
        <p:spPr bwMode="auto">
          <a:xfrm>
            <a:off x="3733800" y="2133600"/>
            <a:ext cx="1692067" cy="1184856"/>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rPr>
              <a:t>Windows Form</a:t>
            </a:r>
          </a:p>
        </p:txBody>
      </p:sp>
      <p:sp>
        <p:nvSpPr>
          <p:cNvPr id="6" name="Rounded Rectangle 5"/>
          <p:cNvSpPr/>
          <p:nvPr/>
        </p:nvSpPr>
        <p:spPr bwMode="auto">
          <a:xfrm>
            <a:off x="7010400" y="2133600"/>
            <a:ext cx="1692067" cy="1184856"/>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rPr>
              <a:t>Component</a:t>
            </a:r>
          </a:p>
        </p:txBody>
      </p:sp>
      <p:sp>
        <p:nvSpPr>
          <p:cNvPr id="7" name="Rectangle 3"/>
          <p:cNvSpPr txBox="1">
            <a:spLocks noChangeArrowheads="1"/>
          </p:cNvSpPr>
          <p:nvPr/>
        </p:nvSpPr>
        <p:spPr bwMode="auto">
          <a:xfrm>
            <a:off x="685800" y="3733800"/>
            <a:ext cx="7848600" cy="486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80000"/>
              </a:lnSpc>
              <a:spcBef>
                <a:spcPct val="30000"/>
              </a:spcBef>
              <a:spcAft>
                <a:spcPct val="0"/>
              </a:spcAft>
              <a:buClr>
                <a:srgbClr val="F68400"/>
              </a:buClr>
              <a:buSzPct val="95000"/>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Solutions – are what you deploy</a:t>
            </a:r>
            <a:endParaRPr lang="en-US" sz="3200" kern="0" dirty="0" smtClean="0">
              <a:effectLst>
                <a:outerShdw blurRad="38100" dist="38100" dir="2700000" algn="tl">
                  <a:srgbClr val="000000"/>
                </a:outerShdw>
              </a:effectLst>
              <a:latin typeface="+mn-lt"/>
              <a:cs typeface="+mn-cs"/>
            </a:endParaRPr>
          </a:p>
        </p:txBody>
      </p:sp>
      <p:grpSp>
        <p:nvGrpSpPr>
          <p:cNvPr id="43" name="Group 42"/>
          <p:cNvGrpSpPr/>
          <p:nvPr/>
        </p:nvGrpSpPr>
        <p:grpSpPr>
          <a:xfrm>
            <a:off x="1600200" y="4495800"/>
            <a:ext cx="2819400" cy="1787006"/>
            <a:chOff x="304800" y="4495800"/>
            <a:chExt cx="2819400" cy="1787006"/>
          </a:xfrm>
        </p:grpSpPr>
        <p:grpSp>
          <p:nvGrpSpPr>
            <p:cNvPr id="19" name="Group 18"/>
            <p:cNvGrpSpPr/>
            <p:nvPr/>
          </p:nvGrpSpPr>
          <p:grpSpPr>
            <a:xfrm>
              <a:off x="304800" y="4495800"/>
              <a:ext cx="2819400" cy="1787006"/>
              <a:chOff x="457200" y="990600"/>
              <a:chExt cx="8153400" cy="5410201"/>
            </a:xfrm>
          </p:grpSpPr>
          <p:sp>
            <p:nvSpPr>
              <p:cNvPr id="20" name="Rounded Rectangle 19"/>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21" name="Rounded Rectangle 20"/>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22" name="Rounded Rectangle 21"/>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23" name="Rounded Rectangle 22"/>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24" name="Rounded Rectangle 23"/>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25" name="Rounded Rectangle 24"/>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26" name="Rounded Rectangle 25"/>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27" name="Rounded Rectangle 26"/>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28" name="Rounded Rectangle 27"/>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29" name="Rounded Rectangle 28"/>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sp>
          <p:nvSpPr>
            <p:cNvPr id="41" name="TextBox 40"/>
            <p:cNvSpPr txBox="1"/>
            <p:nvPr/>
          </p:nvSpPr>
          <p:spPr>
            <a:xfrm>
              <a:off x="609600" y="4876800"/>
              <a:ext cx="2209800" cy="954107"/>
            </a:xfrm>
            <a:prstGeom prst="rect">
              <a:avLst/>
            </a:prstGeom>
            <a:noFill/>
          </p:spPr>
          <p:txBody>
            <a:bodyPr wrap="square" rtlCol="0">
              <a:spAutoFit/>
            </a:bodyPr>
            <a:lstStyle/>
            <a:p>
              <a:pPr algn="ctr"/>
              <a:r>
                <a:rPr lang="en-US" sz="2800" b="1" dirty="0" smtClean="0"/>
                <a:t>Web Application</a:t>
              </a:r>
              <a:endParaRPr lang="en-US" sz="2800" b="1" dirty="0"/>
            </a:p>
          </p:txBody>
        </p:sp>
      </p:grpSp>
      <p:grpSp>
        <p:nvGrpSpPr>
          <p:cNvPr id="44" name="Group 43"/>
          <p:cNvGrpSpPr/>
          <p:nvPr/>
        </p:nvGrpSpPr>
        <p:grpSpPr>
          <a:xfrm>
            <a:off x="4953000" y="4495800"/>
            <a:ext cx="2819400" cy="1787006"/>
            <a:chOff x="5943600" y="4419600"/>
            <a:chExt cx="2819400" cy="1787006"/>
          </a:xfrm>
        </p:grpSpPr>
        <p:grpSp>
          <p:nvGrpSpPr>
            <p:cNvPr id="30" name="Group 29"/>
            <p:cNvGrpSpPr/>
            <p:nvPr/>
          </p:nvGrpSpPr>
          <p:grpSpPr>
            <a:xfrm>
              <a:off x="5943600" y="4419600"/>
              <a:ext cx="2819400" cy="1787006"/>
              <a:chOff x="457200" y="990600"/>
              <a:chExt cx="8153400" cy="5410201"/>
            </a:xfrm>
          </p:grpSpPr>
          <p:sp>
            <p:nvSpPr>
              <p:cNvPr id="31" name="Rounded Rectangle 30"/>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32" name="Rounded Rectangle 31"/>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33" name="Rounded Rectangle 32"/>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34" name="Rounded Rectangle 33"/>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35" name="Rounded Rectangle 34"/>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36" name="Rounded Rectangle 35"/>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37" name="Rounded Rectangle 36"/>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38" name="Rounded Rectangle 37"/>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39" name="Rounded Rectangle 38"/>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40" name="Rounded Rectangle 39"/>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sp>
          <p:nvSpPr>
            <p:cNvPr id="42" name="TextBox 41"/>
            <p:cNvSpPr txBox="1"/>
            <p:nvPr/>
          </p:nvSpPr>
          <p:spPr>
            <a:xfrm>
              <a:off x="6324600" y="4800600"/>
              <a:ext cx="2209800" cy="954107"/>
            </a:xfrm>
            <a:prstGeom prst="rect">
              <a:avLst/>
            </a:prstGeom>
            <a:noFill/>
          </p:spPr>
          <p:txBody>
            <a:bodyPr wrap="square" rtlCol="0">
              <a:spAutoFit/>
            </a:bodyPr>
            <a:lstStyle/>
            <a:p>
              <a:pPr algn="ctr"/>
              <a:r>
                <a:rPr lang="en-US" sz="2800" b="1" dirty="0" smtClean="0"/>
                <a:t>Windows</a:t>
              </a:r>
            </a:p>
            <a:p>
              <a:pPr algn="ctr"/>
              <a:r>
                <a:rPr lang="en-US" sz="2800" b="1" dirty="0" smtClean="0"/>
                <a:t>Application</a:t>
              </a:r>
              <a:endParaRPr lang="en-US" sz="28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1000" fill="hold"/>
                                        <p:tgtEl>
                                          <p:spTgt spid="12800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80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03">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P spid="4" grpId="0" animBg="1"/>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646331"/>
          </a:xfrm>
        </p:spPr>
        <p:txBody>
          <a:bodyPr/>
          <a:lstStyle/>
          <a:p>
            <a:pPr eaLnBrk="1" hangingPunct="1">
              <a:defRPr/>
            </a:pPr>
            <a:r>
              <a:rPr lang="en-US" sz="4000" dirty="0" smtClean="0"/>
              <a:t>Example</a:t>
            </a:r>
          </a:p>
        </p:txBody>
      </p:sp>
      <p:pic>
        <p:nvPicPr>
          <p:cNvPr id="38914" name="Picture 2"/>
          <p:cNvPicPr>
            <a:picLocks noChangeAspect="1" noChangeArrowheads="1"/>
          </p:cNvPicPr>
          <p:nvPr/>
        </p:nvPicPr>
        <p:blipFill>
          <a:blip r:embed="rId2"/>
          <a:srcRect/>
          <a:stretch>
            <a:fillRect/>
          </a:stretch>
        </p:blipFill>
        <p:spPr bwMode="auto">
          <a:xfrm>
            <a:off x="457200" y="1295400"/>
            <a:ext cx="5419725" cy="4286788"/>
          </a:xfrm>
          <a:prstGeom prst="rect">
            <a:avLst/>
          </a:prstGeom>
          <a:solidFill>
            <a:schemeClr val="bg2"/>
          </a:solidFill>
          <a:ln w="9525">
            <a:noFill/>
            <a:miter lim="800000"/>
            <a:headEnd/>
            <a:tailEnd/>
          </a:ln>
          <a:effectLst/>
        </p:spPr>
      </p:pic>
      <p:cxnSp>
        <p:nvCxnSpPr>
          <p:cNvPr id="6" name="Straight Arrow Connector 5"/>
          <p:cNvCxnSpPr/>
          <p:nvPr/>
        </p:nvCxnSpPr>
        <p:spPr>
          <a:xfrm flipV="1">
            <a:off x="5638800" y="762000"/>
            <a:ext cx="838200" cy="609600"/>
          </a:xfrm>
          <a:prstGeom prst="straightConnector1">
            <a:avLst/>
          </a:prstGeom>
          <a:ln w="22225" cmpd="sng">
            <a:solidFill>
              <a:srgbClr val="FF0000"/>
            </a:solidFill>
            <a:headEnd w="lg" len="lg"/>
            <a:tailEnd type="stealth" w="lg" len="lg"/>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533400"/>
            <a:ext cx="1905000" cy="523220"/>
          </a:xfrm>
          <a:prstGeom prst="rect">
            <a:avLst/>
          </a:prstGeom>
          <a:noFill/>
        </p:spPr>
        <p:txBody>
          <a:bodyPr wrap="square" rtlCol="0">
            <a:spAutoFit/>
          </a:bodyPr>
          <a:lstStyle/>
          <a:p>
            <a:r>
              <a:rPr lang="en-US" sz="2800" dirty="0" smtClean="0"/>
              <a:t>Solution</a:t>
            </a:r>
            <a:endParaRPr lang="en-US" sz="2800" dirty="0"/>
          </a:p>
        </p:txBody>
      </p:sp>
      <p:sp>
        <p:nvSpPr>
          <p:cNvPr id="23" name="TextBox 22"/>
          <p:cNvSpPr txBox="1"/>
          <p:nvPr/>
        </p:nvSpPr>
        <p:spPr>
          <a:xfrm>
            <a:off x="6172200" y="3276600"/>
            <a:ext cx="1905000" cy="523220"/>
          </a:xfrm>
          <a:prstGeom prst="rect">
            <a:avLst/>
          </a:prstGeom>
          <a:noFill/>
        </p:spPr>
        <p:txBody>
          <a:bodyPr wrap="square" rtlCol="0">
            <a:spAutoFit/>
          </a:bodyPr>
          <a:lstStyle/>
          <a:p>
            <a:r>
              <a:rPr lang="en-US" sz="2800" dirty="0" smtClean="0"/>
              <a:t>Projects</a:t>
            </a:r>
          </a:p>
        </p:txBody>
      </p:sp>
      <p:sp>
        <p:nvSpPr>
          <p:cNvPr id="29" name="Right Brace 28"/>
          <p:cNvSpPr/>
          <p:nvPr/>
        </p:nvSpPr>
        <p:spPr>
          <a:xfrm>
            <a:off x="5029200" y="1676400"/>
            <a:ext cx="1143000" cy="3810000"/>
          </a:xfrm>
          <a:prstGeom prst="rightBrace">
            <a:avLst>
              <a:gd name="adj1" fmla="val 8333"/>
              <a:gd name="adj2" fmla="val 49199"/>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p:nvPr/>
        </p:nvCxnSpPr>
        <p:spPr>
          <a:xfrm flipV="1">
            <a:off x="2438400" y="1828800"/>
            <a:ext cx="4114800" cy="685800"/>
          </a:xfrm>
          <a:prstGeom prst="straightConnector1">
            <a:avLst/>
          </a:prstGeom>
          <a:ln w="22225" cmpd="sng">
            <a:solidFill>
              <a:srgbClr val="FF0000"/>
            </a:solidFill>
            <a:headEnd w="lg" len="lg"/>
            <a:tailEnd type="stealth" w="lg" len="lg"/>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53200" y="1600200"/>
            <a:ext cx="1905000" cy="954107"/>
          </a:xfrm>
          <a:prstGeom prst="rect">
            <a:avLst/>
          </a:prstGeom>
          <a:noFill/>
        </p:spPr>
        <p:txBody>
          <a:bodyPr wrap="square" rtlCol="0">
            <a:spAutoFit/>
          </a:bodyPr>
          <a:lstStyle/>
          <a:p>
            <a:r>
              <a:rPr lang="en-US" sz="2800" dirty="0" smtClean="0"/>
              <a:t>Solution Folders</a:t>
            </a: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09600" y="2362200"/>
            <a:ext cx="7843838" cy="2086725"/>
          </a:xfrm>
        </p:spPr>
        <p:txBody>
          <a:bodyPr/>
          <a:lstStyle/>
          <a:p>
            <a:pPr algn="ctr" eaLnBrk="1" hangingPunct="1">
              <a:defRPr/>
            </a:pPr>
            <a:r>
              <a:rPr lang="en-US" sz="7200" dirty="0" smtClean="0"/>
              <a:t>Three Solution Types</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Solution</a:t>
            </a:r>
            <a:endParaRPr lang="en-US" dirty="0"/>
          </a:p>
        </p:txBody>
      </p:sp>
      <p:sp>
        <p:nvSpPr>
          <p:cNvPr id="5" name="TextBox 4"/>
          <p:cNvSpPr txBox="1"/>
          <p:nvPr/>
        </p:nvSpPr>
        <p:spPr>
          <a:xfrm>
            <a:off x="1981200" y="5867400"/>
            <a:ext cx="5638800" cy="584775"/>
          </a:xfrm>
          <a:prstGeom prst="rect">
            <a:avLst/>
          </a:prstGeom>
          <a:noFill/>
        </p:spPr>
        <p:txBody>
          <a:bodyPr wrap="square" rtlCol="0">
            <a:spAutoFit/>
          </a:bodyPr>
          <a:lstStyle/>
          <a:p>
            <a:pPr algn="ctr"/>
            <a:r>
              <a:rPr lang="en-US" sz="3200" b="1" dirty="0" smtClean="0"/>
              <a:t>Visual Studio Solution</a:t>
            </a:r>
            <a:endParaRPr lang="en-US" sz="3200" b="1" dirty="0"/>
          </a:p>
        </p:txBody>
      </p:sp>
      <p:sp>
        <p:nvSpPr>
          <p:cNvPr id="6" name="Rounded Rectangle 5"/>
          <p:cNvSpPr/>
          <p:nvPr/>
        </p:nvSpPr>
        <p:spPr bwMode="auto">
          <a:xfrm>
            <a:off x="609600" y="1066800"/>
            <a:ext cx="7543800" cy="5257800"/>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7" name="Rounded Rectangle 6"/>
          <p:cNvSpPr/>
          <p:nvPr/>
        </p:nvSpPr>
        <p:spPr bwMode="auto">
          <a:xfrm>
            <a:off x="1103120" y="2029496"/>
            <a:ext cx="1692067" cy="1184856"/>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rPr>
              <a:t>Interface</a:t>
            </a:r>
          </a:p>
        </p:txBody>
      </p:sp>
      <p:sp>
        <p:nvSpPr>
          <p:cNvPr id="8" name="Rounded Rectangle 7"/>
          <p:cNvSpPr/>
          <p:nvPr/>
        </p:nvSpPr>
        <p:spPr bwMode="auto">
          <a:xfrm>
            <a:off x="1103120" y="3954887"/>
            <a:ext cx="1762570" cy="1110803"/>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rPr>
              <a:t>Components</a:t>
            </a:r>
          </a:p>
        </p:txBody>
      </p:sp>
      <p:sp>
        <p:nvSpPr>
          <p:cNvPr id="9" name="Rounded Rectangle 8"/>
          <p:cNvSpPr/>
          <p:nvPr/>
        </p:nvSpPr>
        <p:spPr bwMode="auto">
          <a:xfrm>
            <a:off x="3570718" y="16002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10" name="Rounded Rectangle 9"/>
          <p:cNvSpPr/>
          <p:nvPr/>
        </p:nvSpPr>
        <p:spPr bwMode="auto">
          <a:xfrm>
            <a:off x="3570718" y="25908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11" name="Rounded Rectangle 10"/>
          <p:cNvSpPr/>
          <p:nvPr/>
        </p:nvSpPr>
        <p:spPr bwMode="auto">
          <a:xfrm>
            <a:off x="3570718" y="3732726"/>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Accounts Receivable </a:t>
            </a:r>
          </a:p>
        </p:txBody>
      </p:sp>
      <p:sp>
        <p:nvSpPr>
          <p:cNvPr id="12" name="Rounded Rectangle 11"/>
          <p:cNvSpPr/>
          <p:nvPr/>
        </p:nvSpPr>
        <p:spPr bwMode="auto">
          <a:xfrm>
            <a:off x="3581400" y="4695422"/>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13" name="Rounded Rectangle 12"/>
          <p:cNvSpPr/>
          <p:nvPr/>
        </p:nvSpPr>
        <p:spPr bwMode="auto">
          <a:xfrm>
            <a:off x="5897310" y="1585175"/>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14" name="Rounded Rectangle 13"/>
          <p:cNvSpPr/>
          <p:nvPr/>
        </p:nvSpPr>
        <p:spPr bwMode="auto">
          <a:xfrm>
            <a:off x="5897310" y="2621924"/>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15" name="Rounded Rectangle 14"/>
          <p:cNvSpPr/>
          <p:nvPr/>
        </p:nvSpPr>
        <p:spPr bwMode="auto">
          <a:xfrm>
            <a:off x="5897310" y="3732726"/>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sp>
        <p:nvSpPr>
          <p:cNvPr id="16" name="TextBox 15"/>
          <p:cNvSpPr txBox="1"/>
          <p:nvPr/>
        </p:nvSpPr>
        <p:spPr>
          <a:xfrm>
            <a:off x="2438400" y="5638800"/>
            <a:ext cx="4800600" cy="461665"/>
          </a:xfrm>
          <a:prstGeom prst="rect">
            <a:avLst/>
          </a:prstGeom>
          <a:noFill/>
        </p:spPr>
        <p:txBody>
          <a:bodyPr wrap="square" rtlCol="0">
            <a:spAutoFit/>
          </a:bodyPr>
          <a:lstStyle/>
          <a:p>
            <a:pPr algn="ctr"/>
            <a:r>
              <a:rPr lang="en-US" sz="2400" dirty="0" smtClean="0"/>
              <a:t>Really Cool Piece of Software</a:t>
            </a:r>
            <a:endParaRPr lang="en-US" sz="2400" dirty="0"/>
          </a:p>
        </p:txBody>
      </p:sp>
      <p:cxnSp>
        <p:nvCxnSpPr>
          <p:cNvPr id="18" name="Shape 17"/>
          <p:cNvCxnSpPr>
            <a:stCxn id="9" idx="2"/>
            <a:endCxn id="10" idx="1"/>
          </p:cNvCxnSpPr>
          <p:nvPr/>
        </p:nvCxnSpPr>
        <p:spPr>
          <a:xfrm rot="5400000">
            <a:off x="3609515" y="2005724"/>
            <a:ext cx="768440" cy="846034"/>
          </a:xfrm>
          <a:prstGeom prst="curvedConnector4">
            <a:avLst>
              <a:gd name="adj1" fmla="val 35545"/>
              <a:gd name="adj2" fmla="val 12702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13" idx="2"/>
            <a:endCxn id="10" idx="3"/>
          </p:cNvCxnSpPr>
          <p:nvPr/>
        </p:nvCxnSpPr>
        <p:spPr>
          <a:xfrm rot="5400000">
            <a:off x="5611333" y="1680949"/>
            <a:ext cx="783465" cy="1480559"/>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4" idx="2"/>
            <a:endCxn id="10" idx="2"/>
          </p:cNvCxnSpPr>
          <p:nvPr/>
        </p:nvCxnSpPr>
        <p:spPr>
          <a:xfrm rot="5400000" flipH="1">
            <a:off x="5564486" y="1887387"/>
            <a:ext cx="31124" cy="2326592"/>
          </a:xfrm>
          <a:prstGeom prst="curvedConnector3">
            <a:avLst>
              <a:gd name="adj1" fmla="val -73448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2" idx="0"/>
            <a:endCxn id="15" idx="2"/>
          </p:cNvCxnSpPr>
          <p:nvPr/>
        </p:nvCxnSpPr>
        <p:spPr>
          <a:xfrm rot="5400000" flipH="1" flipV="1">
            <a:off x="5326202" y="3278280"/>
            <a:ext cx="518375" cy="231591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0"/>
            <a:endCxn id="9" idx="0"/>
          </p:cNvCxnSpPr>
          <p:nvPr/>
        </p:nvCxnSpPr>
        <p:spPr>
          <a:xfrm rot="5400000" flipH="1" flipV="1">
            <a:off x="2968305" y="581049"/>
            <a:ext cx="429296" cy="2467598"/>
          </a:xfrm>
          <a:prstGeom prst="curvedConnector3">
            <a:avLst>
              <a:gd name="adj1" fmla="val 15325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1" idx="0"/>
            <a:endCxn id="8" idx="0"/>
          </p:cNvCxnSpPr>
          <p:nvPr/>
        </p:nvCxnSpPr>
        <p:spPr>
          <a:xfrm rot="16200000" flipH="1" flipV="1">
            <a:off x="3089498" y="2627632"/>
            <a:ext cx="222161" cy="2432347"/>
          </a:xfrm>
          <a:prstGeom prst="curvedConnector3">
            <a:avLst>
              <a:gd name="adj1" fmla="val -10289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7" idx="2"/>
            <a:endCxn id="11" idx="0"/>
          </p:cNvCxnSpPr>
          <p:nvPr/>
        </p:nvCxnSpPr>
        <p:spPr>
          <a:xfrm rot="16200000" flipH="1">
            <a:off x="2923766" y="2239740"/>
            <a:ext cx="518374" cy="2467598"/>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7" idx="2"/>
            <a:endCxn id="12" idx="1"/>
          </p:cNvCxnSpPr>
          <p:nvPr/>
        </p:nvCxnSpPr>
        <p:spPr>
          <a:xfrm rot="16200000" flipH="1">
            <a:off x="1913662" y="3249844"/>
            <a:ext cx="1703231" cy="1632246"/>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par>
                                <p:cTn id="26" presetID="9"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0" nodeType="clickEffect">
                                  <p:stCondLst>
                                    <p:cond delay="0"/>
                                  </p:stCondLst>
                                  <p:childTnLst>
                                    <p:animScale>
                                      <p:cBhvr>
                                        <p:cTn id="32" dur="2000" fill="hold"/>
                                        <p:tgtEl>
                                          <p:spTgt spid="8"/>
                                        </p:tgtEl>
                                      </p:cBhvr>
                                      <p:by x="125000" y="125000"/>
                                    </p:animScale>
                                  </p:childTnLst>
                                </p:cTn>
                              </p:par>
                              <p:par>
                                <p:cTn id="33" presetID="6" presetClass="emph" presetSubtype="0" fill="hold" grpId="0" nodeType="withEffect">
                                  <p:stCondLst>
                                    <p:cond delay="0"/>
                                  </p:stCondLst>
                                  <p:childTnLst>
                                    <p:animScale>
                                      <p:cBhvr>
                                        <p:cTn id="34" dur="2000" fill="hold"/>
                                        <p:tgtEl>
                                          <p:spTgt spid="10"/>
                                        </p:tgtEl>
                                      </p:cBhvr>
                                      <p:by x="125000" y="125000"/>
                                    </p:animScale>
                                  </p:childTnLst>
                                </p:cTn>
                              </p:par>
                              <p:par>
                                <p:cTn id="35" presetID="6" presetClass="emph" presetSubtype="0" fill="hold" grpId="0" nodeType="withEffect">
                                  <p:stCondLst>
                                    <p:cond delay="0"/>
                                  </p:stCondLst>
                                  <p:childTnLst>
                                    <p:animScale>
                                      <p:cBhvr>
                                        <p:cTn id="36" dur="2000" fill="hold"/>
                                        <p:tgtEl>
                                          <p:spTgt spid="13"/>
                                        </p:tgtEl>
                                      </p:cBhvr>
                                      <p:by x="125000" y="125000"/>
                                    </p:animScale>
                                  </p:childTnLst>
                                </p:cTn>
                              </p:par>
                              <p:par>
                                <p:cTn id="37" presetID="6" presetClass="emph" presetSubtype="0" fill="hold" grpId="0" nodeType="withEffect">
                                  <p:stCondLst>
                                    <p:cond delay="0"/>
                                  </p:stCondLst>
                                  <p:childTnLst>
                                    <p:animScale>
                                      <p:cBhvr>
                                        <p:cTn id="38" dur="2000" fill="hold"/>
                                        <p:tgtEl>
                                          <p:spTgt spid="1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757130"/>
          </a:xfrm>
        </p:spPr>
        <p:txBody>
          <a:bodyPr/>
          <a:lstStyle/>
          <a:p>
            <a:pPr eaLnBrk="1" hangingPunct="1">
              <a:defRPr/>
            </a:pPr>
            <a:r>
              <a:rPr lang="en-US" dirty="0" smtClean="0"/>
              <a:t>Single Solution</a:t>
            </a:r>
          </a:p>
        </p:txBody>
      </p:sp>
      <p:sp>
        <p:nvSpPr>
          <p:cNvPr id="128003" name="Rectangle 3"/>
          <p:cNvSpPr>
            <a:spLocks noGrp="1" noChangeArrowheads="1"/>
          </p:cNvSpPr>
          <p:nvPr>
            <p:ph type="body" idx="1"/>
          </p:nvPr>
        </p:nvSpPr>
        <p:spPr>
          <a:xfrm>
            <a:off x="381000" y="1676400"/>
            <a:ext cx="8380412" cy="4247317"/>
          </a:xfrm>
        </p:spPr>
        <p:txBody>
          <a:bodyPr/>
          <a:lstStyle/>
          <a:p>
            <a:pPr eaLnBrk="1" hangingPunct="1">
              <a:lnSpc>
                <a:spcPct val="80000"/>
              </a:lnSpc>
              <a:defRPr/>
            </a:pPr>
            <a:r>
              <a:rPr lang="en-US" sz="2800" dirty="0" smtClean="0"/>
              <a:t>Single</a:t>
            </a:r>
          </a:p>
          <a:p>
            <a:pPr lvl="1" eaLnBrk="1" hangingPunct="1">
              <a:lnSpc>
                <a:spcPct val="80000"/>
              </a:lnSpc>
              <a:defRPr/>
            </a:pPr>
            <a:r>
              <a:rPr lang="en-US" sz="2400" dirty="0" smtClean="0"/>
              <a:t>Advantages</a:t>
            </a:r>
          </a:p>
          <a:p>
            <a:pPr lvl="2" eaLnBrk="1" hangingPunct="1">
              <a:lnSpc>
                <a:spcPct val="80000"/>
              </a:lnSpc>
              <a:defRPr/>
            </a:pPr>
            <a:r>
              <a:rPr lang="en-US" sz="2000" dirty="0" smtClean="0"/>
              <a:t>Leverage project references</a:t>
            </a:r>
          </a:p>
          <a:p>
            <a:pPr lvl="2" eaLnBrk="1" hangingPunct="1">
              <a:lnSpc>
                <a:spcPct val="80000"/>
              </a:lnSpc>
              <a:defRPr/>
            </a:pPr>
            <a:r>
              <a:rPr lang="en-US" sz="2000" dirty="0" smtClean="0"/>
              <a:t>Simplified build process</a:t>
            </a:r>
          </a:p>
          <a:p>
            <a:pPr lvl="1" eaLnBrk="1" hangingPunct="1">
              <a:lnSpc>
                <a:spcPct val="80000"/>
              </a:lnSpc>
              <a:defRPr/>
            </a:pPr>
            <a:r>
              <a:rPr lang="en-US" sz="2400" dirty="0" smtClean="0"/>
              <a:t>Disadvantages</a:t>
            </a:r>
          </a:p>
          <a:p>
            <a:pPr lvl="2" eaLnBrk="1" hangingPunct="1">
              <a:lnSpc>
                <a:spcPct val="80000"/>
              </a:lnSpc>
              <a:defRPr/>
            </a:pPr>
            <a:r>
              <a:rPr lang="en-US" sz="2000" dirty="0" smtClean="0"/>
              <a:t>Development takes longer on larger projects</a:t>
            </a:r>
          </a:p>
          <a:p>
            <a:pPr lvl="2" eaLnBrk="1" hangingPunct="1">
              <a:lnSpc>
                <a:spcPct val="80000"/>
              </a:lnSpc>
              <a:defRPr/>
            </a:pPr>
            <a:r>
              <a:rPr lang="en-US" sz="2000" dirty="0" smtClean="0"/>
              <a:t>Build wait times increase</a:t>
            </a:r>
          </a:p>
          <a:p>
            <a:pPr lvl="2" eaLnBrk="1" hangingPunct="1">
              <a:lnSpc>
                <a:spcPct val="80000"/>
              </a:lnSpc>
              <a:defRPr/>
            </a:pPr>
            <a:r>
              <a:rPr lang="en-US" sz="2000" dirty="0" smtClean="0"/>
              <a:t>Model scales only so far</a:t>
            </a:r>
          </a:p>
          <a:p>
            <a:pPr lvl="2" eaLnBrk="1" hangingPunct="1">
              <a:lnSpc>
                <a:spcPct val="80000"/>
              </a:lnSpc>
              <a:defRPr/>
            </a:pPr>
            <a:r>
              <a:rPr lang="en-US" sz="2000" dirty="0" smtClean="0"/>
              <a:t>Even minor (non-breaking) changes to a single source file within a single project can result in a rebuild of many projects within the solution, due to project dependencies.</a:t>
            </a:r>
          </a:p>
          <a:p>
            <a:pPr lvl="1" eaLnBrk="1" hangingPunct="1">
              <a:lnSpc>
                <a:spcPct val="80000"/>
              </a:lnSpc>
              <a:defRPr/>
            </a:pP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Solutions</a:t>
            </a:r>
            <a:endParaRPr lang="en-US" dirty="0"/>
          </a:p>
        </p:txBody>
      </p:sp>
      <p:sp>
        <p:nvSpPr>
          <p:cNvPr id="67" name="Rounded Rectangle 66"/>
          <p:cNvSpPr/>
          <p:nvPr/>
        </p:nvSpPr>
        <p:spPr bwMode="auto">
          <a:xfrm>
            <a:off x="609600" y="1066800"/>
            <a:ext cx="3048000" cy="2667000"/>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68" name="Rounded Rectangle 67"/>
          <p:cNvSpPr/>
          <p:nvPr/>
        </p:nvSpPr>
        <p:spPr bwMode="auto">
          <a:xfrm>
            <a:off x="548640" y="4038600"/>
            <a:ext cx="3048000" cy="2667000"/>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69" name="Rounded Rectangle 68"/>
          <p:cNvSpPr/>
          <p:nvPr/>
        </p:nvSpPr>
        <p:spPr bwMode="auto">
          <a:xfrm>
            <a:off x="4038600" y="990600"/>
            <a:ext cx="4800600" cy="5638800"/>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70" name="Rounded Rectangle 69"/>
          <p:cNvSpPr/>
          <p:nvPr/>
        </p:nvSpPr>
        <p:spPr bwMode="auto">
          <a:xfrm>
            <a:off x="1676400" y="14478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D</a:t>
            </a:r>
          </a:p>
        </p:txBody>
      </p:sp>
      <p:sp>
        <p:nvSpPr>
          <p:cNvPr id="72" name="Rounded Rectangle 71"/>
          <p:cNvSpPr/>
          <p:nvPr/>
        </p:nvSpPr>
        <p:spPr bwMode="auto">
          <a:xfrm>
            <a:off x="822533" y="26670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E</a:t>
            </a:r>
          </a:p>
        </p:txBody>
      </p:sp>
      <p:sp>
        <p:nvSpPr>
          <p:cNvPr id="73" name="Rounded Rectangle 72"/>
          <p:cNvSpPr/>
          <p:nvPr/>
        </p:nvSpPr>
        <p:spPr bwMode="auto">
          <a:xfrm>
            <a:off x="1219200" y="52578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F</a:t>
            </a:r>
          </a:p>
        </p:txBody>
      </p:sp>
      <p:sp>
        <p:nvSpPr>
          <p:cNvPr id="74" name="Rounded Rectangle 73"/>
          <p:cNvSpPr/>
          <p:nvPr/>
        </p:nvSpPr>
        <p:spPr bwMode="auto">
          <a:xfrm>
            <a:off x="4495800" y="1447800"/>
            <a:ext cx="1692067" cy="444321"/>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C</a:t>
            </a:r>
          </a:p>
        </p:txBody>
      </p:sp>
      <p:sp>
        <p:nvSpPr>
          <p:cNvPr id="75" name="Rounded Rectangle 74"/>
          <p:cNvSpPr/>
          <p:nvPr/>
        </p:nvSpPr>
        <p:spPr bwMode="auto">
          <a:xfrm>
            <a:off x="6629400" y="2667000"/>
            <a:ext cx="1828800" cy="13716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A</a:t>
            </a:r>
          </a:p>
        </p:txBody>
      </p:sp>
      <p:sp>
        <p:nvSpPr>
          <p:cNvPr id="76" name="Rounded Rectangle 75"/>
          <p:cNvSpPr/>
          <p:nvPr/>
        </p:nvSpPr>
        <p:spPr bwMode="auto">
          <a:xfrm>
            <a:off x="4572000" y="4495800"/>
            <a:ext cx="1752600" cy="13716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B</a:t>
            </a:r>
          </a:p>
        </p:txBody>
      </p:sp>
      <p:cxnSp>
        <p:nvCxnSpPr>
          <p:cNvPr id="78" name="Shape 77"/>
          <p:cNvCxnSpPr>
            <a:stCxn id="75" idx="0"/>
            <a:endCxn id="74" idx="3"/>
          </p:cNvCxnSpPr>
          <p:nvPr/>
        </p:nvCxnSpPr>
        <p:spPr>
          <a:xfrm rot="16200000" flipV="1">
            <a:off x="6367315" y="1490514"/>
            <a:ext cx="997039" cy="1355933"/>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hape 83"/>
          <p:cNvCxnSpPr>
            <a:stCxn id="76" idx="1"/>
            <a:endCxn id="74" idx="2"/>
          </p:cNvCxnSpPr>
          <p:nvPr/>
        </p:nvCxnSpPr>
        <p:spPr>
          <a:xfrm rot="10800000" flipH="1">
            <a:off x="4572000" y="1892122"/>
            <a:ext cx="769834" cy="3289479"/>
          </a:xfrm>
          <a:prstGeom prst="curvedConnector4">
            <a:avLst>
              <a:gd name="adj1" fmla="val -29695"/>
              <a:gd name="adj2" fmla="val 60424"/>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hape 85"/>
          <p:cNvCxnSpPr>
            <a:stCxn id="74" idx="1"/>
            <a:endCxn id="73" idx="0"/>
          </p:cNvCxnSpPr>
          <p:nvPr/>
        </p:nvCxnSpPr>
        <p:spPr>
          <a:xfrm rot="10800000" flipV="1">
            <a:off x="2065234" y="1669960"/>
            <a:ext cx="2430566" cy="3587839"/>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70" idx="2"/>
            <a:endCxn id="72" idx="0"/>
          </p:cNvCxnSpPr>
          <p:nvPr/>
        </p:nvCxnSpPr>
        <p:spPr>
          <a:xfrm rot="5400000">
            <a:off x="1708062" y="1852627"/>
            <a:ext cx="774879" cy="853867"/>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hape 89"/>
          <p:cNvCxnSpPr>
            <a:stCxn id="72" idx="2"/>
            <a:endCxn id="73" idx="1"/>
          </p:cNvCxnSpPr>
          <p:nvPr/>
        </p:nvCxnSpPr>
        <p:spPr>
          <a:xfrm rot="5400000">
            <a:off x="259564" y="4070958"/>
            <a:ext cx="2368640" cy="449367"/>
          </a:xfrm>
          <a:prstGeom prst="curvedConnector4">
            <a:avLst>
              <a:gd name="adj1" fmla="val 45310"/>
              <a:gd name="adj2" fmla="val 15087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dissolve">
                                      <p:cBhvr>
                                        <p:cTn id="11" dur="500"/>
                                        <p:tgtEl>
                                          <p:spTgt spid="8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dissolve">
                                      <p:cBhvr>
                                        <p:cTn id="15" dur="500"/>
                                        <p:tgtEl>
                                          <p:spTgt spid="8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dissolve">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757130"/>
          </a:xfrm>
        </p:spPr>
        <p:txBody>
          <a:bodyPr/>
          <a:lstStyle/>
          <a:p>
            <a:pPr eaLnBrk="1" hangingPunct="1">
              <a:defRPr/>
            </a:pPr>
            <a:r>
              <a:rPr lang="en-US" dirty="0" smtClean="0"/>
              <a:t>Multiple Solutions</a:t>
            </a:r>
          </a:p>
        </p:txBody>
      </p:sp>
      <p:sp>
        <p:nvSpPr>
          <p:cNvPr id="128003" name="Rectangle 3"/>
          <p:cNvSpPr>
            <a:spLocks noGrp="1" noChangeArrowheads="1"/>
          </p:cNvSpPr>
          <p:nvPr>
            <p:ph type="body" idx="1"/>
          </p:nvPr>
        </p:nvSpPr>
        <p:spPr>
          <a:xfrm>
            <a:off x="381000" y="1524000"/>
            <a:ext cx="8380412" cy="3662541"/>
          </a:xfrm>
        </p:spPr>
        <p:txBody>
          <a:bodyPr/>
          <a:lstStyle/>
          <a:p>
            <a:pPr eaLnBrk="1" hangingPunct="1">
              <a:lnSpc>
                <a:spcPct val="80000"/>
              </a:lnSpc>
              <a:defRPr/>
            </a:pPr>
            <a:r>
              <a:rPr lang="en-US" sz="2800" dirty="0" smtClean="0"/>
              <a:t>Multiple</a:t>
            </a:r>
          </a:p>
          <a:p>
            <a:pPr lvl="1" eaLnBrk="1" hangingPunct="1">
              <a:lnSpc>
                <a:spcPct val="80000"/>
              </a:lnSpc>
              <a:defRPr/>
            </a:pPr>
            <a:r>
              <a:rPr lang="en-US" sz="2400" dirty="0" smtClean="0"/>
              <a:t>Advantages</a:t>
            </a:r>
          </a:p>
          <a:p>
            <a:pPr lvl="2" eaLnBrk="1" hangingPunct="1">
              <a:lnSpc>
                <a:spcPct val="80000"/>
              </a:lnSpc>
              <a:defRPr/>
            </a:pPr>
            <a:r>
              <a:rPr lang="en-US" sz="2000" dirty="0" smtClean="0"/>
              <a:t>Limit work to small subsystems</a:t>
            </a:r>
          </a:p>
          <a:p>
            <a:pPr lvl="2" eaLnBrk="1" hangingPunct="1">
              <a:lnSpc>
                <a:spcPct val="80000"/>
              </a:lnSpc>
              <a:defRPr/>
            </a:pPr>
            <a:r>
              <a:rPr lang="en-US" sz="2000" dirty="0" smtClean="0"/>
              <a:t>Solution explorer remains less cluttered</a:t>
            </a:r>
          </a:p>
          <a:p>
            <a:pPr lvl="2" eaLnBrk="1" hangingPunct="1">
              <a:lnSpc>
                <a:spcPct val="80000"/>
              </a:lnSpc>
              <a:defRPr/>
            </a:pPr>
            <a:r>
              <a:rPr lang="en-US" sz="2000" dirty="0" smtClean="0"/>
              <a:t>Leverage project references in each solution</a:t>
            </a:r>
          </a:p>
          <a:p>
            <a:pPr lvl="2" eaLnBrk="1" hangingPunct="1">
              <a:lnSpc>
                <a:spcPct val="80000"/>
              </a:lnSpc>
              <a:defRPr/>
            </a:pPr>
            <a:r>
              <a:rPr lang="en-US" sz="2000" dirty="0" smtClean="0"/>
              <a:t>Master solution allows you to easily rebuild the entire system</a:t>
            </a:r>
          </a:p>
          <a:p>
            <a:pPr lvl="1" eaLnBrk="1" hangingPunct="1">
              <a:lnSpc>
                <a:spcPct val="80000"/>
              </a:lnSpc>
              <a:defRPr/>
            </a:pPr>
            <a:r>
              <a:rPr lang="en-US" sz="2400" dirty="0" smtClean="0"/>
              <a:t>Disadvantages</a:t>
            </a:r>
          </a:p>
          <a:p>
            <a:pPr lvl="2" eaLnBrk="1" hangingPunct="1">
              <a:lnSpc>
                <a:spcPct val="80000"/>
              </a:lnSpc>
              <a:defRPr/>
            </a:pPr>
            <a:r>
              <a:rPr lang="en-US" sz="2000" dirty="0" smtClean="0"/>
              <a:t>When new projects are created you need to add the project to multiple solution files.</a:t>
            </a:r>
          </a:p>
          <a:p>
            <a:pPr lvl="1" eaLnBrk="1" hangingPunct="1">
              <a:lnSpc>
                <a:spcPct val="80000"/>
              </a:lnSpc>
              <a:defRPr/>
            </a:pP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solidFill>
                  <a:schemeClr val="tx1"/>
                </a:solidFill>
              </a:rPr>
              <a:t>Quicken Loans</a:t>
            </a:r>
            <a:endParaRPr lang="en-US"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2538984" y="1578198"/>
            <a:ext cx="3810000" cy="3810000"/>
          </a:xfrm>
          <a:prstGeom prst="rect">
            <a:avLst/>
          </a:prstGeom>
          <a:noFill/>
          <a:ln w="9525">
            <a:noFill/>
            <a:miter lim="800000"/>
            <a:headEnd/>
            <a:tailEnd/>
          </a:ln>
          <a:effectLst/>
        </p:spPr>
      </p:pic>
      <p:sp>
        <p:nvSpPr>
          <p:cNvPr id="5" name="&quot;No&quot; Symbol 4"/>
          <p:cNvSpPr/>
          <p:nvPr/>
        </p:nvSpPr>
        <p:spPr bwMode="blackGray">
          <a:xfrm>
            <a:off x="2569464" y="1719072"/>
            <a:ext cx="3749040" cy="3831336"/>
          </a:xfrm>
          <a:prstGeom prst="noSmoking">
            <a:avLst/>
          </a:prstGeom>
          <a:solidFill>
            <a:srgbClr val="FF0000"/>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5124" name="Picture 4"/>
          <p:cNvPicPr>
            <a:picLocks noChangeAspect="1" noChangeArrowheads="1"/>
          </p:cNvPicPr>
          <p:nvPr/>
        </p:nvPicPr>
        <p:blipFill>
          <a:blip r:embed="rId3"/>
          <a:srcRect/>
          <a:stretch>
            <a:fillRect/>
          </a:stretch>
        </p:blipFill>
        <p:spPr bwMode="auto">
          <a:xfrm>
            <a:off x="728663" y="1819275"/>
            <a:ext cx="7686675" cy="32194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122"/>
                                        </p:tgtEl>
                                        <p:attrNameLst>
                                          <p:attrName>ppt_x</p:attrName>
                                        </p:attrNameLst>
                                      </p:cBhvr>
                                      <p:tavLst>
                                        <p:tav tm="0">
                                          <p:val>
                                            <p:strVal val="ppt_x"/>
                                          </p:val>
                                        </p:tav>
                                        <p:tav tm="100000">
                                          <p:val>
                                            <p:strVal val="ppt_x"/>
                                          </p:val>
                                        </p:tav>
                                      </p:tavLst>
                                    </p:anim>
                                    <p:anim calcmode="lin" valueType="num">
                                      <p:cBhvr additive="base">
                                        <p:cTn id="21" dur="500"/>
                                        <p:tgtEl>
                                          <p:spTgt spid="5122"/>
                                        </p:tgtEl>
                                        <p:attrNameLst>
                                          <p:attrName>ppt_y</p:attrName>
                                        </p:attrNameLst>
                                      </p:cBhvr>
                                      <p:tavLst>
                                        <p:tav tm="0">
                                          <p:val>
                                            <p:strVal val="ppt_y"/>
                                          </p:val>
                                        </p:tav>
                                        <p:tav tm="100000">
                                          <p:val>
                                            <p:strVal val="1+ppt_h/2"/>
                                          </p:val>
                                        </p:tav>
                                      </p:tavLst>
                                    </p:anim>
                                    <p:set>
                                      <p:cBhvr>
                                        <p:cTn id="22" dur="1" fill="hold">
                                          <p:stCondLst>
                                            <p:cond delay="499"/>
                                          </p:stCondLst>
                                        </p:cTn>
                                        <p:tgtEl>
                                          <p:spTgt spid="5122"/>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500"/>
                            </p:stCondLst>
                            <p:childTnLst>
                              <p:par>
                                <p:cTn id="28" presetID="35" presetClass="entr" presetSubtype="0" fill="hold" nodeType="after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fade">
                                      <p:cBhvr>
                                        <p:cTn id="30" dur="2000"/>
                                        <p:tgtEl>
                                          <p:spTgt spid="5124"/>
                                        </p:tgtEl>
                                      </p:cBhvr>
                                    </p:animEffect>
                                    <p:anim calcmode="lin" valueType="num">
                                      <p:cBhvr>
                                        <p:cTn id="31" dur="2000" fill="hold"/>
                                        <p:tgtEl>
                                          <p:spTgt spid="5124"/>
                                        </p:tgtEl>
                                        <p:attrNameLst>
                                          <p:attrName>style.rotation</p:attrName>
                                        </p:attrNameLst>
                                      </p:cBhvr>
                                      <p:tavLst>
                                        <p:tav tm="0">
                                          <p:val>
                                            <p:fltVal val="720"/>
                                          </p:val>
                                        </p:tav>
                                        <p:tav tm="100000">
                                          <p:val>
                                            <p:fltVal val="0"/>
                                          </p:val>
                                        </p:tav>
                                      </p:tavLst>
                                    </p:anim>
                                    <p:anim calcmode="lin" valueType="num">
                                      <p:cBhvr>
                                        <p:cTn id="32" dur="2000" fill="hold"/>
                                        <p:tgtEl>
                                          <p:spTgt spid="5124"/>
                                        </p:tgtEl>
                                        <p:attrNameLst>
                                          <p:attrName>ppt_h</p:attrName>
                                        </p:attrNameLst>
                                      </p:cBhvr>
                                      <p:tavLst>
                                        <p:tav tm="0">
                                          <p:val>
                                            <p:fltVal val="0"/>
                                          </p:val>
                                        </p:tav>
                                        <p:tav tm="100000">
                                          <p:val>
                                            <p:strVal val="#ppt_h"/>
                                          </p:val>
                                        </p:tav>
                                      </p:tavLst>
                                    </p:anim>
                                    <p:anim calcmode="lin" valueType="num">
                                      <p:cBhvr>
                                        <p:cTn id="33" dur="2000" fill="hold"/>
                                        <p:tgtEl>
                                          <p:spTgt spid="51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87680" y="1066801"/>
            <a:ext cx="8153400" cy="5410200"/>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ahoma" pitchFamily="34" charset="0"/>
              </a:rPr>
              <a:t>This is your continuous integration build.</a:t>
            </a:r>
            <a:endParaRPr kumimoji="0" lang="en-US" sz="2400" b="0" i="0" u="none" strike="noStrike" cap="none" normalizeH="0" baseline="0" dirty="0" smtClean="0">
              <a:effectLst/>
              <a:latin typeface="Tahoma" pitchFamily="34" charset="0"/>
            </a:endParaRPr>
          </a:p>
        </p:txBody>
      </p:sp>
      <p:sp>
        <p:nvSpPr>
          <p:cNvPr id="2" name="Title 1"/>
          <p:cNvSpPr>
            <a:spLocks noGrp="1"/>
          </p:cNvSpPr>
          <p:nvPr>
            <p:ph type="title"/>
          </p:nvPr>
        </p:nvSpPr>
        <p:spPr/>
        <p:txBody>
          <a:bodyPr/>
          <a:lstStyle/>
          <a:p>
            <a:r>
              <a:rPr lang="en-US" dirty="0" smtClean="0"/>
              <a:t>Master Solution</a:t>
            </a:r>
            <a:endParaRPr lang="en-US" dirty="0"/>
          </a:p>
        </p:txBody>
      </p:sp>
      <p:grpSp>
        <p:nvGrpSpPr>
          <p:cNvPr id="20" name="Group 19"/>
          <p:cNvGrpSpPr/>
          <p:nvPr/>
        </p:nvGrpSpPr>
        <p:grpSpPr>
          <a:xfrm>
            <a:off x="1402080" y="1600200"/>
            <a:ext cx="2819400" cy="1787006"/>
            <a:chOff x="457200" y="990600"/>
            <a:chExt cx="8153400" cy="5410201"/>
          </a:xfrm>
        </p:grpSpPr>
        <p:sp>
          <p:nvSpPr>
            <p:cNvPr id="3" name="Rounded Rectangle 2"/>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5" name="Rounded Rectangle 4"/>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6" name="Rounded Rectangle 5"/>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9" name="Rounded Rectangle 8"/>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14" name="Rounded Rectangle 13"/>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15" name="Rounded Rectangle 14"/>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16" name="Rounded Rectangle 15"/>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17" name="Rounded Rectangle 16"/>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18" name="Rounded Rectangle 17"/>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19" name="Rounded Rectangle 18"/>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grpSp>
        <p:nvGrpSpPr>
          <p:cNvPr id="21" name="Group 20"/>
          <p:cNvGrpSpPr/>
          <p:nvPr/>
        </p:nvGrpSpPr>
        <p:grpSpPr>
          <a:xfrm>
            <a:off x="5059680" y="1565794"/>
            <a:ext cx="2819400" cy="1787006"/>
            <a:chOff x="457200" y="990600"/>
            <a:chExt cx="8153400" cy="5410201"/>
          </a:xfrm>
        </p:grpSpPr>
        <p:sp>
          <p:nvSpPr>
            <p:cNvPr id="22" name="Rounded Rectangle 21"/>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23" name="Rounded Rectangle 22"/>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26" name="Rounded Rectangle 25"/>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27" name="Rounded Rectangle 26"/>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28" name="Rounded Rectangle 27"/>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29" name="Rounded Rectangle 28"/>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31" name="Rounded Rectangle 30"/>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32" name="Rounded Rectangle 31"/>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grpSp>
        <p:nvGrpSpPr>
          <p:cNvPr id="33" name="Group 32"/>
          <p:cNvGrpSpPr/>
          <p:nvPr/>
        </p:nvGrpSpPr>
        <p:grpSpPr>
          <a:xfrm>
            <a:off x="5059680" y="4232794"/>
            <a:ext cx="2819400" cy="1787006"/>
            <a:chOff x="457200" y="990600"/>
            <a:chExt cx="8153400" cy="5410201"/>
          </a:xfrm>
        </p:grpSpPr>
        <p:sp>
          <p:nvSpPr>
            <p:cNvPr id="34" name="Rounded Rectangle 33"/>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35" name="Rounded Rectangle 34"/>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36" name="Rounded Rectangle 35"/>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38" name="Rounded Rectangle 37"/>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40" name="Rounded Rectangle 39"/>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41" name="Rounded Rectangle 40"/>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42" name="Rounded Rectangle 41"/>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43" name="Rounded Rectangle 42"/>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grpSp>
        <p:nvGrpSpPr>
          <p:cNvPr id="44" name="Group 43"/>
          <p:cNvGrpSpPr/>
          <p:nvPr/>
        </p:nvGrpSpPr>
        <p:grpSpPr>
          <a:xfrm>
            <a:off x="1249680" y="4267200"/>
            <a:ext cx="2819400" cy="1787006"/>
            <a:chOff x="457200" y="990600"/>
            <a:chExt cx="8153400" cy="5410201"/>
          </a:xfrm>
        </p:grpSpPr>
        <p:sp>
          <p:nvSpPr>
            <p:cNvPr id="45" name="Rounded Rectangle 44"/>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49" name="Rounded Rectangle 48"/>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50" name="Rounded Rectangle 49"/>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52" name="Rounded Rectangle 51"/>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53" name="Rounded Rectangle 52"/>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3657600"/>
            <a:ext cx="7843838" cy="2086725"/>
          </a:xfrm>
        </p:spPr>
        <p:txBody>
          <a:bodyPr/>
          <a:lstStyle/>
          <a:p>
            <a:pPr algn="ctr" eaLnBrk="1" hangingPunct="1">
              <a:defRPr/>
            </a:pPr>
            <a:r>
              <a:rPr lang="en-US" sz="7200" dirty="0" smtClean="0"/>
              <a:t>Before you write a single line of code</a:t>
            </a:r>
            <a:endParaRPr lang="en-US" dirty="0" smtClean="0"/>
          </a:p>
        </p:txBody>
      </p:sp>
      <p:pic>
        <p:nvPicPr>
          <p:cNvPr id="13314" name="Picture 2" descr="http://www.thermalz.com/pi_xc/2004/starting_line.jpg"/>
          <p:cNvPicPr>
            <a:picLocks noChangeAspect="1" noChangeArrowheads="1"/>
          </p:cNvPicPr>
          <p:nvPr/>
        </p:nvPicPr>
        <p:blipFill>
          <a:blip r:embed="rId3"/>
          <a:srcRect/>
          <a:stretch>
            <a:fillRect/>
          </a:stretch>
        </p:blipFill>
        <p:spPr bwMode="auto">
          <a:xfrm>
            <a:off x="1981200" y="304800"/>
            <a:ext cx="5194300" cy="3441223"/>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dirty="0" smtClean="0"/>
              <a:t>It Starts With The Namespace</a:t>
            </a:r>
          </a:p>
        </p:txBody>
      </p:sp>
      <p:graphicFrame>
        <p:nvGraphicFramePr>
          <p:cNvPr id="4" name="Diagram 3"/>
          <p:cNvGraphicFramePr/>
          <p:nvPr/>
        </p:nvGraphicFramePr>
        <p:xfrm>
          <a:off x="609600" y="1219200"/>
          <a:ext cx="8380412" cy="558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graphicEl>
                                              <a:dgm id="{20058159-6230-4114-875C-D5871E1C2E35}"/>
                                            </p:graphicEl>
                                          </p:spTgt>
                                        </p:tgtEl>
                                        <p:attrNameLst>
                                          <p:attrName>style.visibility</p:attrName>
                                        </p:attrNameLst>
                                      </p:cBhvr>
                                      <p:to>
                                        <p:strVal val="visible"/>
                                      </p:to>
                                    </p:set>
                                    <p:anim calcmode="lin" valueType="num">
                                      <p:cBhvr>
                                        <p:cTn id="7" dur="1000" fill="hold"/>
                                        <p:tgtEl>
                                          <p:spTgt spid="4">
                                            <p:graphicEl>
                                              <a:dgm id="{20058159-6230-4114-875C-D5871E1C2E35}"/>
                                            </p:graphicEl>
                                          </p:spTgt>
                                        </p:tgtEl>
                                        <p:attrNameLst>
                                          <p:attrName>ppt_x</p:attrName>
                                        </p:attrNameLst>
                                      </p:cBhvr>
                                      <p:tavLst>
                                        <p:tav tm="0">
                                          <p:val>
                                            <p:strVal val="#ppt_x-.2"/>
                                          </p:val>
                                        </p:tav>
                                        <p:tav tm="100000">
                                          <p:val>
                                            <p:strVal val="#ppt_x"/>
                                          </p:val>
                                        </p:tav>
                                      </p:tavLst>
                                    </p:anim>
                                    <p:anim calcmode="lin" valueType="num">
                                      <p:cBhvr>
                                        <p:cTn id="8" dur="1000" fill="hold"/>
                                        <p:tgtEl>
                                          <p:spTgt spid="4">
                                            <p:graphicEl>
                                              <a:dgm id="{20058159-6230-4114-875C-D5871E1C2E35}"/>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graphicEl>
                                              <a:dgm id="{20058159-6230-4114-875C-D5871E1C2E35}"/>
                                            </p:graphic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graphicEl>
                                              <a:dgm id="{87A78795-71B9-4AD7-95E9-0FACF0E94672}"/>
                                            </p:graphicEl>
                                          </p:spTgt>
                                        </p:tgtEl>
                                        <p:attrNameLst>
                                          <p:attrName>style.visibility</p:attrName>
                                        </p:attrNameLst>
                                      </p:cBhvr>
                                      <p:to>
                                        <p:strVal val="visible"/>
                                      </p:to>
                                    </p:set>
                                    <p:anim calcmode="lin" valueType="num">
                                      <p:cBhvr>
                                        <p:cTn id="12" dur="1000" fill="hold"/>
                                        <p:tgtEl>
                                          <p:spTgt spid="4">
                                            <p:graphicEl>
                                              <a:dgm id="{87A78795-71B9-4AD7-95E9-0FACF0E94672}"/>
                                            </p:graphicEl>
                                          </p:spTgt>
                                        </p:tgtEl>
                                        <p:attrNameLst>
                                          <p:attrName>ppt_x</p:attrName>
                                        </p:attrNameLst>
                                      </p:cBhvr>
                                      <p:tavLst>
                                        <p:tav tm="0">
                                          <p:val>
                                            <p:strVal val="#ppt_x-.2"/>
                                          </p:val>
                                        </p:tav>
                                        <p:tav tm="100000">
                                          <p:val>
                                            <p:strVal val="#ppt_x"/>
                                          </p:val>
                                        </p:tav>
                                      </p:tavLst>
                                    </p:anim>
                                    <p:anim calcmode="lin" valueType="num">
                                      <p:cBhvr>
                                        <p:cTn id="13" dur="1000" fill="hold"/>
                                        <p:tgtEl>
                                          <p:spTgt spid="4">
                                            <p:graphicEl>
                                              <a:dgm id="{87A78795-71B9-4AD7-95E9-0FACF0E94672}"/>
                                            </p:graphic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graphicEl>
                                              <a:dgm id="{87A78795-71B9-4AD7-95E9-0FACF0E94672}"/>
                                            </p:graphicEl>
                                          </p:spTgt>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4">
                                            <p:graphicEl>
                                              <a:dgm id="{C02459ED-53C2-4D72-A75C-90FC062DB09B}"/>
                                            </p:graphicEl>
                                          </p:spTgt>
                                        </p:tgtEl>
                                        <p:attrNameLst>
                                          <p:attrName>style.visibility</p:attrName>
                                        </p:attrNameLst>
                                      </p:cBhvr>
                                      <p:to>
                                        <p:strVal val="visible"/>
                                      </p:to>
                                    </p:set>
                                    <p:anim calcmode="lin" valueType="num">
                                      <p:cBhvr>
                                        <p:cTn id="18" dur="1000" fill="hold"/>
                                        <p:tgtEl>
                                          <p:spTgt spid="4">
                                            <p:graphicEl>
                                              <a:dgm id="{C02459ED-53C2-4D72-A75C-90FC062DB09B}"/>
                                            </p:graphicEl>
                                          </p:spTgt>
                                        </p:tgtEl>
                                        <p:attrNameLst>
                                          <p:attrName>ppt_x</p:attrName>
                                        </p:attrNameLst>
                                      </p:cBhvr>
                                      <p:tavLst>
                                        <p:tav tm="0">
                                          <p:val>
                                            <p:strVal val="#ppt_x-.2"/>
                                          </p:val>
                                        </p:tav>
                                        <p:tav tm="100000">
                                          <p:val>
                                            <p:strVal val="#ppt_x"/>
                                          </p:val>
                                        </p:tav>
                                      </p:tavLst>
                                    </p:anim>
                                    <p:anim calcmode="lin" valueType="num">
                                      <p:cBhvr>
                                        <p:cTn id="19" dur="1000" fill="hold"/>
                                        <p:tgtEl>
                                          <p:spTgt spid="4">
                                            <p:graphicEl>
                                              <a:dgm id="{C02459ED-53C2-4D72-A75C-90FC062DB09B}"/>
                                            </p:graphic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graphicEl>
                                              <a:dgm id="{C02459ED-53C2-4D72-A75C-90FC062DB09B}"/>
                                            </p:graphicEl>
                                          </p:spTgt>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4">
                                            <p:graphicEl>
                                              <a:dgm id="{CF4CAE3E-CD12-4D63-BB1C-1E8A9C5E80D2}"/>
                                            </p:graphicEl>
                                          </p:spTgt>
                                        </p:tgtEl>
                                        <p:attrNameLst>
                                          <p:attrName>style.visibility</p:attrName>
                                        </p:attrNameLst>
                                      </p:cBhvr>
                                      <p:to>
                                        <p:strVal val="visible"/>
                                      </p:to>
                                    </p:set>
                                    <p:anim calcmode="lin" valueType="num">
                                      <p:cBhvr>
                                        <p:cTn id="23" dur="1000" fill="hold"/>
                                        <p:tgtEl>
                                          <p:spTgt spid="4">
                                            <p:graphicEl>
                                              <a:dgm id="{CF4CAE3E-CD12-4D63-BB1C-1E8A9C5E80D2}"/>
                                            </p:graphicEl>
                                          </p:spTgt>
                                        </p:tgtEl>
                                        <p:attrNameLst>
                                          <p:attrName>ppt_x</p:attrName>
                                        </p:attrNameLst>
                                      </p:cBhvr>
                                      <p:tavLst>
                                        <p:tav tm="0">
                                          <p:val>
                                            <p:strVal val="#ppt_x-.2"/>
                                          </p:val>
                                        </p:tav>
                                        <p:tav tm="100000">
                                          <p:val>
                                            <p:strVal val="#ppt_x"/>
                                          </p:val>
                                        </p:tav>
                                      </p:tavLst>
                                    </p:anim>
                                    <p:anim calcmode="lin" valueType="num">
                                      <p:cBhvr>
                                        <p:cTn id="24" dur="1000" fill="hold"/>
                                        <p:tgtEl>
                                          <p:spTgt spid="4">
                                            <p:graphicEl>
                                              <a:dgm id="{CF4CAE3E-CD12-4D63-BB1C-1E8A9C5E80D2}"/>
                                            </p:graphic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graphicEl>
                                              <a:dgm id="{CF4CAE3E-CD12-4D63-BB1C-1E8A9C5E80D2}"/>
                                            </p:graphic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4">
                                            <p:graphicEl>
                                              <a:dgm id="{1968A762-3C24-48AE-976D-B6395A4B478B}"/>
                                            </p:graphicEl>
                                          </p:spTgt>
                                        </p:tgtEl>
                                        <p:attrNameLst>
                                          <p:attrName>style.visibility</p:attrName>
                                        </p:attrNameLst>
                                      </p:cBhvr>
                                      <p:to>
                                        <p:strVal val="visible"/>
                                      </p:to>
                                    </p:set>
                                    <p:anim calcmode="lin" valueType="num">
                                      <p:cBhvr>
                                        <p:cTn id="28" dur="1000" fill="hold"/>
                                        <p:tgtEl>
                                          <p:spTgt spid="4">
                                            <p:graphicEl>
                                              <a:dgm id="{1968A762-3C24-48AE-976D-B6395A4B478B}"/>
                                            </p:graphicEl>
                                          </p:spTgt>
                                        </p:tgtEl>
                                        <p:attrNameLst>
                                          <p:attrName>ppt_x</p:attrName>
                                        </p:attrNameLst>
                                      </p:cBhvr>
                                      <p:tavLst>
                                        <p:tav tm="0">
                                          <p:val>
                                            <p:strVal val="#ppt_x-.2"/>
                                          </p:val>
                                        </p:tav>
                                        <p:tav tm="100000">
                                          <p:val>
                                            <p:strVal val="#ppt_x"/>
                                          </p:val>
                                        </p:tav>
                                      </p:tavLst>
                                    </p:anim>
                                    <p:anim calcmode="lin" valueType="num">
                                      <p:cBhvr>
                                        <p:cTn id="29" dur="1000" fill="hold"/>
                                        <p:tgtEl>
                                          <p:spTgt spid="4">
                                            <p:graphicEl>
                                              <a:dgm id="{1968A762-3C24-48AE-976D-B6395A4B478B}"/>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graphicEl>
                                              <a:dgm id="{1968A762-3C24-48AE-976D-B6395A4B478B}"/>
                                            </p:graphicEl>
                                          </p:spTgt>
                                        </p:tgtEl>
                                      </p:cBhvr>
                                    </p:animEffect>
                                  </p:childTnLst>
                                </p:cTn>
                              </p:par>
                            </p:childTnLst>
                          </p:cTn>
                        </p:par>
                        <p:par>
                          <p:cTn id="31" fill="hold">
                            <p:stCondLst>
                              <p:cond delay="2000"/>
                            </p:stCondLst>
                            <p:childTnLst>
                              <p:par>
                                <p:cTn id="32" presetID="29" presetClass="entr" presetSubtype="0" fill="hold" grpId="0" nodeType="afterEffect">
                                  <p:stCondLst>
                                    <p:cond delay="0"/>
                                  </p:stCondLst>
                                  <p:childTnLst>
                                    <p:set>
                                      <p:cBhvr>
                                        <p:cTn id="33" dur="1" fill="hold">
                                          <p:stCondLst>
                                            <p:cond delay="0"/>
                                          </p:stCondLst>
                                        </p:cTn>
                                        <p:tgtEl>
                                          <p:spTgt spid="4">
                                            <p:graphicEl>
                                              <a:dgm id="{A0820405-72DF-4348-B184-98BCCE10BA30}"/>
                                            </p:graphicEl>
                                          </p:spTgt>
                                        </p:tgtEl>
                                        <p:attrNameLst>
                                          <p:attrName>style.visibility</p:attrName>
                                        </p:attrNameLst>
                                      </p:cBhvr>
                                      <p:to>
                                        <p:strVal val="visible"/>
                                      </p:to>
                                    </p:set>
                                    <p:anim calcmode="lin" valueType="num">
                                      <p:cBhvr>
                                        <p:cTn id="34" dur="1000" fill="hold"/>
                                        <p:tgtEl>
                                          <p:spTgt spid="4">
                                            <p:graphicEl>
                                              <a:dgm id="{A0820405-72DF-4348-B184-98BCCE10BA30}"/>
                                            </p:graphicEl>
                                          </p:spTgt>
                                        </p:tgtEl>
                                        <p:attrNameLst>
                                          <p:attrName>ppt_x</p:attrName>
                                        </p:attrNameLst>
                                      </p:cBhvr>
                                      <p:tavLst>
                                        <p:tav tm="0">
                                          <p:val>
                                            <p:strVal val="#ppt_x-.2"/>
                                          </p:val>
                                        </p:tav>
                                        <p:tav tm="100000">
                                          <p:val>
                                            <p:strVal val="#ppt_x"/>
                                          </p:val>
                                        </p:tav>
                                      </p:tavLst>
                                    </p:anim>
                                    <p:anim calcmode="lin" valueType="num">
                                      <p:cBhvr>
                                        <p:cTn id="35" dur="1000" fill="hold"/>
                                        <p:tgtEl>
                                          <p:spTgt spid="4">
                                            <p:graphicEl>
                                              <a:dgm id="{A0820405-72DF-4348-B184-98BCCE10BA30}"/>
                                            </p:graphic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graphicEl>
                                              <a:dgm id="{A0820405-72DF-4348-B184-98BCCE10BA30}"/>
                                            </p:graphicEl>
                                          </p:spTgt>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4">
                                            <p:graphicEl>
                                              <a:dgm id="{6FC78C1A-477D-4962-B8B9-9B89FB494BE9}"/>
                                            </p:graphicEl>
                                          </p:spTgt>
                                        </p:tgtEl>
                                        <p:attrNameLst>
                                          <p:attrName>style.visibility</p:attrName>
                                        </p:attrNameLst>
                                      </p:cBhvr>
                                      <p:to>
                                        <p:strVal val="visible"/>
                                      </p:to>
                                    </p:set>
                                    <p:anim calcmode="lin" valueType="num">
                                      <p:cBhvr>
                                        <p:cTn id="39" dur="1000" fill="hold"/>
                                        <p:tgtEl>
                                          <p:spTgt spid="4">
                                            <p:graphicEl>
                                              <a:dgm id="{6FC78C1A-477D-4962-B8B9-9B89FB494BE9}"/>
                                            </p:graphicEl>
                                          </p:spTgt>
                                        </p:tgtEl>
                                        <p:attrNameLst>
                                          <p:attrName>ppt_x</p:attrName>
                                        </p:attrNameLst>
                                      </p:cBhvr>
                                      <p:tavLst>
                                        <p:tav tm="0">
                                          <p:val>
                                            <p:strVal val="#ppt_x-.2"/>
                                          </p:val>
                                        </p:tav>
                                        <p:tav tm="100000">
                                          <p:val>
                                            <p:strVal val="#ppt_x"/>
                                          </p:val>
                                        </p:tav>
                                      </p:tavLst>
                                    </p:anim>
                                    <p:anim calcmode="lin" valueType="num">
                                      <p:cBhvr>
                                        <p:cTn id="40" dur="1000" fill="hold"/>
                                        <p:tgtEl>
                                          <p:spTgt spid="4">
                                            <p:graphicEl>
                                              <a:dgm id="{6FC78C1A-477D-4962-B8B9-9B89FB494BE9}"/>
                                            </p:graphic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
                                            <p:graphicEl>
                                              <a:dgm id="{6FC78C1A-477D-4962-B8B9-9B89FB494BE9}"/>
                                            </p:graphicEl>
                                          </p:spTgt>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4">
                                            <p:graphicEl>
                                              <a:dgm id="{046D9D4D-452C-4DD1-B640-B42970CB5FA2}"/>
                                            </p:graphicEl>
                                          </p:spTgt>
                                        </p:tgtEl>
                                        <p:attrNameLst>
                                          <p:attrName>style.visibility</p:attrName>
                                        </p:attrNameLst>
                                      </p:cBhvr>
                                      <p:to>
                                        <p:strVal val="visible"/>
                                      </p:to>
                                    </p:set>
                                    <p:anim calcmode="lin" valueType="num">
                                      <p:cBhvr>
                                        <p:cTn id="44" dur="1000" fill="hold"/>
                                        <p:tgtEl>
                                          <p:spTgt spid="4">
                                            <p:graphicEl>
                                              <a:dgm id="{046D9D4D-452C-4DD1-B640-B42970CB5FA2}"/>
                                            </p:graphicEl>
                                          </p:spTgt>
                                        </p:tgtEl>
                                        <p:attrNameLst>
                                          <p:attrName>ppt_x</p:attrName>
                                        </p:attrNameLst>
                                      </p:cBhvr>
                                      <p:tavLst>
                                        <p:tav tm="0">
                                          <p:val>
                                            <p:strVal val="#ppt_x-.2"/>
                                          </p:val>
                                        </p:tav>
                                        <p:tav tm="100000">
                                          <p:val>
                                            <p:strVal val="#ppt_x"/>
                                          </p:val>
                                        </p:tav>
                                      </p:tavLst>
                                    </p:anim>
                                    <p:anim calcmode="lin" valueType="num">
                                      <p:cBhvr>
                                        <p:cTn id="45" dur="1000" fill="hold"/>
                                        <p:tgtEl>
                                          <p:spTgt spid="4">
                                            <p:graphicEl>
                                              <a:dgm id="{046D9D4D-452C-4DD1-B640-B42970CB5FA2}"/>
                                            </p:graphic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
                                            <p:graphicEl>
                                              <a:dgm id="{046D9D4D-452C-4DD1-B640-B42970CB5FA2}"/>
                                            </p:graphicEl>
                                          </p:spTgt>
                                        </p:tgtEl>
                                      </p:cBhvr>
                                    </p:animEffect>
                                  </p:childTnLst>
                                </p:cTn>
                              </p:par>
                            </p:childTnLst>
                          </p:cTn>
                        </p:par>
                        <p:par>
                          <p:cTn id="47" fill="hold">
                            <p:stCondLst>
                              <p:cond delay="3000"/>
                            </p:stCondLst>
                            <p:childTnLst>
                              <p:par>
                                <p:cTn id="48" presetID="29" presetClass="entr" presetSubtype="0" fill="hold" grpId="0" nodeType="afterEffect">
                                  <p:stCondLst>
                                    <p:cond delay="0"/>
                                  </p:stCondLst>
                                  <p:childTnLst>
                                    <p:set>
                                      <p:cBhvr>
                                        <p:cTn id="49" dur="1" fill="hold">
                                          <p:stCondLst>
                                            <p:cond delay="0"/>
                                          </p:stCondLst>
                                        </p:cTn>
                                        <p:tgtEl>
                                          <p:spTgt spid="4">
                                            <p:graphicEl>
                                              <a:dgm id="{CB90B37F-4ECC-4438-BEB2-28A67E07BE57}"/>
                                            </p:graphicEl>
                                          </p:spTgt>
                                        </p:tgtEl>
                                        <p:attrNameLst>
                                          <p:attrName>style.visibility</p:attrName>
                                        </p:attrNameLst>
                                      </p:cBhvr>
                                      <p:to>
                                        <p:strVal val="visible"/>
                                      </p:to>
                                    </p:set>
                                    <p:anim calcmode="lin" valueType="num">
                                      <p:cBhvr>
                                        <p:cTn id="50" dur="1000" fill="hold"/>
                                        <p:tgtEl>
                                          <p:spTgt spid="4">
                                            <p:graphicEl>
                                              <a:dgm id="{CB90B37F-4ECC-4438-BEB2-28A67E07BE57}"/>
                                            </p:graphicEl>
                                          </p:spTgt>
                                        </p:tgtEl>
                                        <p:attrNameLst>
                                          <p:attrName>ppt_x</p:attrName>
                                        </p:attrNameLst>
                                      </p:cBhvr>
                                      <p:tavLst>
                                        <p:tav tm="0">
                                          <p:val>
                                            <p:strVal val="#ppt_x-.2"/>
                                          </p:val>
                                        </p:tav>
                                        <p:tav tm="100000">
                                          <p:val>
                                            <p:strVal val="#ppt_x"/>
                                          </p:val>
                                        </p:tav>
                                      </p:tavLst>
                                    </p:anim>
                                    <p:anim calcmode="lin" valueType="num">
                                      <p:cBhvr>
                                        <p:cTn id="51" dur="1000" fill="hold"/>
                                        <p:tgtEl>
                                          <p:spTgt spid="4">
                                            <p:graphicEl>
                                              <a:dgm id="{CB90B37F-4ECC-4438-BEB2-28A67E07BE57}"/>
                                            </p:graphic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
                                            <p:graphicEl>
                                              <a:dgm id="{CB90B37F-4ECC-4438-BEB2-28A67E07BE57}"/>
                                            </p:graphicEl>
                                          </p:spTgt>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4">
                                            <p:graphicEl>
                                              <a:dgm id="{D479EF88-D50F-422F-AAB2-63C872FB8000}"/>
                                            </p:graphicEl>
                                          </p:spTgt>
                                        </p:tgtEl>
                                        <p:attrNameLst>
                                          <p:attrName>style.visibility</p:attrName>
                                        </p:attrNameLst>
                                      </p:cBhvr>
                                      <p:to>
                                        <p:strVal val="visible"/>
                                      </p:to>
                                    </p:set>
                                    <p:anim calcmode="lin" valueType="num">
                                      <p:cBhvr>
                                        <p:cTn id="55" dur="1000" fill="hold"/>
                                        <p:tgtEl>
                                          <p:spTgt spid="4">
                                            <p:graphicEl>
                                              <a:dgm id="{D479EF88-D50F-422F-AAB2-63C872FB8000}"/>
                                            </p:graphicEl>
                                          </p:spTgt>
                                        </p:tgtEl>
                                        <p:attrNameLst>
                                          <p:attrName>ppt_x</p:attrName>
                                        </p:attrNameLst>
                                      </p:cBhvr>
                                      <p:tavLst>
                                        <p:tav tm="0">
                                          <p:val>
                                            <p:strVal val="#ppt_x-.2"/>
                                          </p:val>
                                        </p:tav>
                                        <p:tav tm="100000">
                                          <p:val>
                                            <p:strVal val="#ppt_x"/>
                                          </p:val>
                                        </p:tav>
                                      </p:tavLst>
                                    </p:anim>
                                    <p:anim calcmode="lin" valueType="num">
                                      <p:cBhvr>
                                        <p:cTn id="56" dur="1000" fill="hold"/>
                                        <p:tgtEl>
                                          <p:spTgt spid="4">
                                            <p:graphicEl>
                                              <a:dgm id="{D479EF88-D50F-422F-AAB2-63C872FB8000}"/>
                                            </p:graphic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
                                            <p:graphicEl>
                                              <a:dgm id="{D479EF88-D50F-422F-AAB2-63C872FB8000}"/>
                                            </p:graphicEl>
                                          </p:spTgt>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4">
                                            <p:graphicEl>
                                              <a:dgm id="{D73333FE-DF9F-4DD4-A12F-C88D916DFCC3}"/>
                                            </p:graphicEl>
                                          </p:spTgt>
                                        </p:tgtEl>
                                        <p:attrNameLst>
                                          <p:attrName>style.visibility</p:attrName>
                                        </p:attrNameLst>
                                      </p:cBhvr>
                                      <p:to>
                                        <p:strVal val="visible"/>
                                      </p:to>
                                    </p:set>
                                    <p:anim calcmode="lin" valueType="num">
                                      <p:cBhvr>
                                        <p:cTn id="60" dur="1000" fill="hold"/>
                                        <p:tgtEl>
                                          <p:spTgt spid="4">
                                            <p:graphicEl>
                                              <a:dgm id="{D73333FE-DF9F-4DD4-A12F-C88D916DFCC3}"/>
                                            </p:graphicEl>
                                          </p:spTgt>
                                        </p:tgtEl>
                                        <p:attrNameLst>
                                          <p:attrName>ppt_x</p:attrName>
                                        </p:attrNameLst>
                                      </p:cBhvr>
                                      <p:tavLst>
                                        <p:tav tm="0">
                                          <p:val>
                                            <p:strVal val="#ppt_x-.2"/>
                                          </p:val>
                                        </p:tav>
                                        <p:tav tm="100000">
                                          <p:val>
                                            <p:strVal val="#ppt_x"/>
                                          </p:val>
                                        </p:tav>
                                      </p:tavLst>
                                    </p:anim>
                                    <p:anim calcmode="lin" valueType="num">
                                      <p:cBhvr>
                                        <p:cTn id="61" dur="1000" fill="hold"/>
                                        <p:tgtEl>
                                          <p:spTgt spid="4">
                                            <p:graphicEl>
                                              <a:dgm id="{D73333FE-DF9F-4DD4-A12F-C88D916DFCC3}"/>
                                            </p:graphic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4">
                                            <p:graphicEl>
                                              <a:dgm id="{D73333FE-DF9F-4DD4-A12F-C88D916DFCC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4">
                                            <p:graphicEl>
                                              <a:dgm id="{B762B450-2B4B-4C93-BB78-6656C667D5B0}"/>
                                            </p:graphicEl>
                                          </p:spTgt>
                                        </p:tgtEl>
                                        <p:attrNameLst>
                                          <p:attrName>style.visibility</p:attrName>
                                        </p:attrNameLst>
                                      </p:cBhvr>
                                      <p:to>
                                        <p:strVal val="visible"/>
                                      </p:to>
                                    </p:set>
                                    <p:anim calcmode="lin" valueType="num">
                                      <p:cBhvr>
                                        <p:cTn id="67" dur="1000" fill="hold"/>
                                        <p:tgtEl>
                                          <p:spTgt spid="4">
                                            <p:graphicEl>
                                              <a:dgm id="{B762B450-2B4B-4C93-BB78-6656C667D5B0}"/>
                                            </p:graphicEl>
                                          </p:spTgt>
                                        </p:tgtEl>
                                        <p:attrNameLst>
                                          <p:attrName>ppt_x</p:attrName>
                                        </p:attrNameLst>
                                      </p:cBhvr>
                                      <p:tavLst>
                                        <p:tav tm="0">
                                          <p:val>
                                            <p:strVal val="#ppt_x-.2"/>
                                          </p:val>
                                        </p:tav>
                                        <p:tav tm="100000">
                                          <p:val>
                                            <p:strVal val="#ppt_x"/>
                                          </p:val>
                                        </p:tav>
                                      </p:tavLst>
                                    </p:anim>
                                    <p:anim calcmode="lin" valueType="num">
                                      <p:cBhvr>
                                        <p:cTn id="68" dur="1000" fill="hold"/>
                                        <p:tgtEl>
                                          <p:spTgt spid="4">
                                            <p:graphicEl>
                                              <a:dgm id="{B762B450-2B4B-4C93-BB78-6656C667D5B0}"/>
                                            </p:graphic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
                                            <p:graphicEl>
                                              <a:dgm id="{B762B450-2B4B-4C93-BB78-6656C667D5B0}"/>
                                            </p:graphicEl>
                                          </p:spTgt>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4">
                                            <p:graphicEl>
                                              <a:dgm id="{3B5C00C4-B0DE-4AF7-B395-0F4804D339E1}"/>
                                            </p:graphicEl>
                                          </p:spTgt>
                                        </p:tgtEl>
                                        <p:attrNameLst>
                                          <p:attrName>style.visibility</p:attrName>
                                        </p:attrNameLst>
                                      </p:cBhvr>
                                      <p:to>
                                        <p:strVal val="visible"/>
                                      </p:to>
                                    </p:set>
                                    <p:anim calcmode="lin" valueType="num">
                                      <p:cBhvr>
                                        <p:cTn id="72" dur="1000" fill="hold"/>
                                        <p:tgtEl>
                                          <p:spTgt spid="4">
                                            <p:graphicEl>
                                              <a:dgm id="{3B5C00C4-B0DE-4AF7-B395-0F4804D339E1}"/>
                                            </p:graphicEl>
                                          </p:spTgt>
                                        </p:tgtEl>
                                        <p:attrNameLst>
                                          <p:attrName>ppt_x</p:attrName>
                                        </p:attrNameLst>
                                      </p:cBhvr>
                                      <p:tavLst>
                                        <p:tav tm="0">
                                          <p:val>
                                            <p:strVal val="#ppt_x-.2"/>
                                          </p:val>
                                        </p:tav>
                                        <p:tav tm="100000">
                                          <p:val>
                                            <p:strVal val="#ppt_x"/>
                                          </p:val>
                                        </p:tav>
                                      </p:tavLst>
                                    </p:anim>
                                    <p:anim calcmode="lin" valueType="num">
                                      <p:cBhvr>
                                        <p:cTn id="73" dur="1000" fill="hold"/>
                                        <p:tgtEl>
                                          <p:spTgt spid="4">
                                            <p:graphicEl>
                                              <a:dgm id="{3B5C00C4-B0DE-4AF7-B395-0F4804D339E1}"/>
                                            </p:graphic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4">
                                            <p:graphicEl>
                                              <a:dgm id="{3B5C00C4-B0DE-4AF7-B395-0F4804D339E1}"/>
                                            </p:graphicEl>
                                          </p:spTgt>
                                        </p:tgtEl>
                                      </p:cBhvr>
                                    </p:animEffect>
                                  </p:childTnLst>
                                </p:cTn>
                              </p:par>
                            </p:childTnLst>
                          </p:cTn>
                        </p:par>
                        <p:par>
                          <p:cTn id="75" fill="hold">
                            <p:stCondLst>
                              <p:cond delay="1000"/>
                            </p:stCondLst>
                            <p:childTnLst>
                              <p:par>
                                <p:cTn id="76" presetID="29" presetClass="entr" presetSubtype="0" fill="hold" grpId="0" nodeType="afterEffect">
                                  <p:stCondLst>
                                    <p:cond delay="0"/>
                                  </p:stCondLst>
                                  <p:childTnLst>
                                    <p:set>
                                      <p:cBhvr>
                                        <p:cTn id="77" dur="1" fill="hold">
                                          <p:stCondLst>
                                            <p:cond delay="0"/>
                                          </p:stCondLst>
                                        </p:cTn>
                                        <p:tgtEl>
                                          <p:spTgt spid="4">
                                            <p:graphicEl>
                                              <a:dgm id="{A67C74D2-9D93-487A-ADB9-383AE97E72FA}"/>
                                            </p:graphicEl>
                                          </p:spTgt>
                                        </p:tgtEl>
                                        <p:attrNameLst>
                                          <p:attrName>style.visibility</p:attrName>
                                        </p:attrNameLst>
                                      </p:cBhvr>
                                      <p:to>
                                        <p:strVal val="visible"/>
                                      </p:to>
                                    </p:set>
                                    <p:anim calcmode="lin" valueType="num">
                                      <p:cBhvr>
                                        <p:cTn id="78" dur="1000" fill="hold"/>
                                        <p:tgtEl>
                                          <p:spTgt spid="4">
                                            <p:graphicEl>
                                              <a:dgm id="{A67C74D2-9D93-487A-ADB9-383AE97E72FA}"/>
                                            </p:graphicEl>
                                          </p:spTgt>
                                        </p:tgtEl>
                                        <p:attrNameLst>
                                          <p:attrName>ppt_x</p:attrName>
                                        </p:attrNameLst>
                                      </p:cBhvr>
                                      <p:tavLst>
                                        <p:tav tm="0">
                                          <p:val>
                                            <p:strVal val="#ppt_x-.2"/>
                                          </p:val>
                                        </p:tav>
                                        <p:tav tm="100000">
                                          <p:val>
                                            <p:strVal val="#ppt_x"/>
                                          </p:val>
                                        </p:tav>
                                      </p:tavLst>
                                    </p:anim>
                                    <p:anim calcmode="lin" valueType="num">
                                      <p:cBhvr>
                                        <p:cTn id="79" dur="1000" fill="hold"/>
                                        <p:tgtEl>
                                          <p:spTgt spid="4">
                                            <p:graphicEl>
                                              <a:dgm id="{A67C74D2-9D93-487A-ADB9-383AE97E72FA}"/>
                                            </p:graphicEl>
                                          </p:spTgt>
                                        </p:tgtEl>
                                        <p:attrNameLst>
                                          <p:attrName>ppt_y</p:attrName>
                                        </p:attrNameLst>
                                      </p:cBhvr>
                                      <p:tavLst>
                                        <p:tav tm="0">
                                          <p:val>
                                            <p:strVal val="#ppt_y"/>
                                          </p:val>
                                        </p:tav>
                                        <p:tav tm="100000">
                                          <p:val>
                                            <p:strVal val="#ppt_y"/>
                                          </p:val>
                                        </p:tav>
                                      </p:tavLst>
                                    </p:anim>
                                    <p:animEffect transition="in" filter="wipe(right)" prLst="gradientSize: 0.1">
                                      <p:cBhvr>
                                        <p:cTn id="80" dur="1000"/>
                                        <p:tgtEl>
                                          <p:spTgt spid="4">
                                            <p:graphicEl>
                                              <a:dgm id="{A67C74D2-9D93-487A-ADB9-383AE97E72FA}"/>
                                            </p:graphicEl>
                                          </p:spTgt>
                                        </p:tgtEl>
                                      </p:cBhvr>
                                    </p:animEffect>
                                  </p:childTnLst>
                                </p:cTn>
                              </p:par>
                              <p:par>
                                <p:cTn id="81" presetID="29" presetClass="entr" presetSubtype="0" fill="hold" grpId="0" nodeType="withEffect">
                                  <p:stCondLst>
                                    <p:cond delay="0"/>
                                  </p:stCondLst>
                                  <p:childTnLst>
                                    <p:set>
                                      <p:cBhvr>
                                        <p:cTn id="82" dur="1" fill="hold">
                                          <p:stCondLst>
                                            <p:cond delay="0"/>
                                          </p:stCondLst>
                                        </p:cTn>
                                        <p:tgtEl>
                                          <p:spTgt spid="4">
                                            <p:graphicEl>
                                              <a:dgm id="{78C100A5-81E2-464E-BB15-DF9CEF9D0405}"/>
                                            </p:graphicEl>
                                          </p:spTgt>
                                        </p:tgtEl>
                                        <p:attrNameLst>
                                          <p:attrName>style.visibility</p:attrName>
                                        </p:attrNameLst>
                                      </p:cBhvr>
                                      <p:to>
                                        <p:strVal val="visible"/>
                                      </p:to>
                                    </p:set>
                                    <p:anim calcmode="lin" valueType="num">
                                      <p:cBhvr>
                                        <p:cTn id="83" dur="1000" fill="hold"/>
                                        <p:tgtEl>
                                          <p:spTgt spid="4">
                                            <p:graphicEl>
                                              <a:dgm id="{78C100A5-81E2-464E-BB15-DF9CEF9D0405}"/>
                                            </p:graphicEl>
                                          </p:spTgt>
                                        </p:tgtEl>
                                        <p:attrNameLst>
                                          <p:attrName>ppt_x</p:attrName>
                                        </p:attrNameLst>
                                      </p:cBhvr>
                                      <p:tavLst>
                                        <p:tav tm="0">
                                          <p:val>
                                            <p:strVal val="#ppt_x-.2"/>
                                          </p:val>
                                        </p:tav>
                                        <p:tav tm="100000">
                                          <p:val>
                                            <p:strVal val="#ppt_x"/>
                                          </p:val>
                                        </p:tav>
                                      </p:tavLst>
                                    </p:anim>
                                    <p:anim calcmode="lin" valueType="num">
                                      <p:cBhvr>
                                        <p:cTn id="84" dur="1000" fill="hold"/>
                                        <p:tgtEl>
                                          <p:spTgt spid="4">
                                            <p:graphicEl>
                                              <a:dgm id="{78C100A5-81E2-464E-BB15-DF9CEF9D0405}"/>
                                            </p:graphicEl>
                                          </p:spTgt>
                                        </p:tgtEl>
                                        <p:attrNameLst>
                                          <p:attrName>ppt_y</p:attrName>
                                        </p:attrNameLst>
                                      </p:cBhvr>
                                      <p:tavLst>
                                        <p:tav tm="0">
                                          <p:val>
                                            <p:strVal val="#ppt_y"/>
                                          </p:val>
                                        </p:tav>
                                        <p:tav tm="100000">
                                          <p:val>
                                            <p:strVal val="#ppt_y"/>
                                          </p:val>
                                        </p:tav>
                                      </p:tavLst>
                                    </p:anim>
                                    <p:animEffect transition="in" filter="wipe(right)" prLst="gradientSize: 0.1">
                                      <p:cBhvr>
                                        <p:cTn id="85" dur="1000"/>
                                        <p:tgtEl>
                                          <p:spTgt spid="4">
                                            <p:graphicEl>
                                              <a:dgm id="{78C100A5-81E2-464E-BB15-DF9CEF9D0405}"/>
                                            </p:graphicEl>
                                          </p:spTgt>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4">
                                            <p:graphicEl>
                                              <a:dgm id="{D8F33282-0979-4A51-9BB6-236CB4410CF4}"/>
                                            </p:graphicEl>
                                          </p:spTgt>
                                        </p:tgtEl>
                                        <p:attrNameLst>
                                          <p:attrName>style.visibility</p:attrName>
                                        </p:attrNameLst>
                                      </p:cBhvr>
                                      <p:to>
                                        <p:strVal val="visible"/>
                                      </p:to>
                                    </p:set>
                                    <p:anim calcmode="lin" valueType="num">
                                      <p:cBhvr>
                                        <p:cTn id="88" dur="1000" fill="hold"/>
                                        <p:tgtEl>
                                          <p:spTgt spid="4">
                                            <p:graphicEl>
                                              <a:dgm id="{D8F33282-0979-4A51-9BB6-236CB4410CF4}"/>
                                            </p:graphicEl>
                                          </p:spTgt>
                                        </p:tgtEl>
                                        <p:attrNameLst>
                                          <p:attrName>ppt_x</p:attrName>
                                        </p:attrNameLst>
                                      </p:cBhvr>
                                      <p:tavLst>
                                        <p:tav tm="0">
                                          <p:val>
                                            <p:strVal val="#ppt_x-.2"/>
                                          </p:val>
                                        </p:tav>
                                        <p:tav tm="100000">
                                          <p:val>
                                            <p:strVal val="#ppt_x"/>
                                          </p:val>
                                        </p:tav>
                                      </p:tavLst>
                                    </p:anim>
                                    <p:anim calcmode="lin" valueType="num">
                                      <p:cBhvr>
                                        <p:cTn id="89" dur="1000" fill="hold"/>
                                        <p:tgtEl>
                                          <p:spTgt spid="4">
                                            <p:graphicEl>
                                              <a:dgm id="{D8F33282-0979-4A51-9BB6-236CB4410CF4}"/>
                                            </p:graphic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
                                            <p:graphicEl>
                                              <a:dgm id="{D8F33282-0979-4A51-9BB6-236CB4410CF4}"/>
                                            </p:graphicEl>
                                          </p:spTgt>
                                        </p:tgtEl>
                                      </p:cBhvr>
                                    </p:animEffect>
                                  </p:childTnLst>
                                </p:cTn>
                              </p:par>
                            </p:childTnLst>
                          </p:cTn>
                        </p:par>
                        <p:par>
                          <p:cTn id="91" fill="hold">
                            <p:stCondLst>
                              <p:cond delay="2000"/>
                            </p:stCondLst>
                            <p:childTnLst>
                              <p:par>
                                <p:cTn id="92" presetID="29" presetClass="entr" presetSubtype="0" fill="hold" grpId="0" nodeType="afterEffect">
                                  <p:stCondLst>
                                    <p:cond delay="0"/>
                                  </p:stCondLst>
                                  <p:childTnLst>
                                    <p:set>
                                      <p:cBhvr>
                                        <p:cTn id="93" dur="1" fill="hold">
                                          <p:stCondLst>
                                            <p:cond delay="0"/>
                                          </p:stCondLst>
                                        </p:cTn>
                                        <p:tgtEl>
                                          <p:spTgt spid="4">
                                            <p:graphicEl>
                                              <a:dgm id="{2D9F451C-ED44-4F67-B13A-5E3304F7FD96}"/>
                                            </p:graphicEl>
                                          </p:spTgt>
                                        </p:tgtEl>
                                        <p:attrNameLst>
                                          <p:attrName>style.visibility</p:attrName>
                                        </p:attrNameLst>
                                      </p:cBhvr>
                                      <p:to>
                                        <p:strVal val="visible"/>
                                      </p:to>
                                    </p:set>
                                    <p:anim calcmode="lin" valueType="num">
                                      <p:cBhvr>
                                        <p:cTn id="94" dur="1000" fill="hold"/>
                                        <p:tgtEl>
                                          <p:spTgt spid="4">
                                            <p:graphicEl>
                                              <a:dgm id="{2D9F451C-ED44-4F67-B13A-5E3304F7FD96}"/>
                                            </p:graphicEl>
                                          </p:spTgt>
                                        </p:tgtEl>
                                        <p:attrNameLst>
                                          <p:attrName>ppt_x</p:attrName>
                                        </p:attrNameLst>
                                      </p:cBhvr>
                                      <p:tavLst>
                                        <p:tav tm="0">
                                          <p:val>
                                            <p:strVal val="#ppt_x-.2"/>
                                          </p:val>
                                        </p:tav>
                                        <p:tav tm="100000">
                                          <p:val>
                                            <p:strVal val="#ppt_x"/>
                                          </p:val>
                                        </p:tav>
                                      </p:tavLst>
                                    </p:anim>
                                    <p:anim calcmode="lin" valueType="num">
                                      <p:cBhvr>
                                        <p:cTn id="95" dur="1000" fill="hold"/>
                                        <p:tgtEl>
                                          <p:spTgt spid="4">
                                            <p:graphicEl>
                                              <a:dgm id="{2D9F451C-ED44-4F67-B13A-5E3304F7FD96}"/>
                                            </p:graphicEl>
                                          </p:spTgt>
                                        </p:tgtEl>
                                        <p:attrNameLst>
                                          <p:attrName>ppt_y</p:attrName>
                                        </p:attrNameLst>
                                      </p:cBhvr>
                                      <p:tavLst>
                                        <p:tav tm="0">
                                          <p:val>
                                            <p:strVal val="#ppt_y"/>
                                          </p:val>
                                        </p:tav>
                                        <p:tav tm="100000">
                                          <p:val>
                                            <p:strVal val="#ppt_y"/>
                                          </p:val>
                                        </p:tav>
                                      </p:tavLst>
                                    </p:anim>
                                    <p:animEffect transition="in" filter="wipe(right)" prLst="gradientSize: 0.1">
                                      <p:cBhvr>
                                        <p:cTn id="96" dur="1000"/>
                                        <p:tgtEl>
                                          <p:spTgt spid="4">
                                            <p:graphicEl>
                                              <a:dgm id="{2D9F451C-ED44-4F67-B13A-5E3304F7FD96}"/>
                                            </p:graphicEl>
                                          </p:spTgt>
                                        </p:tgtEl>
                                      </p:cBhvr>
                                    </p:animEffect>
                                  </p:childTnLst>
                                </p:cTn>
                              </p:par>
                              <p:par>
                                <p:cTn id="97" presetID="29" presetClass="entr" presetSubtype="0" fill="hold" grpId="0" nodeType="withEffect">
                                  <p:stCondLst>
                                    <p:cond delay="0"/>
                                  </p:stCondLst>
                                  <p:childTnLst>
                                    <p:set>
                                      <p:cBhvr>
                                        <p:cTn id="98" dur="1" fill="hold">
                                          <p:stCondLst>
                                            <p:cond delay="0"/>
                                          </p:stCondLst>
                                        </p:cTn>
                                        <p:tgtEl>
                                          <p:spTgt spid="4">
                                            <p:graphicEl>
                                              <a:dgm id="{94D9A6E4-8005-494D-B00C-0E907F072612}"/>
                                            </p:graphicEl>
                                          </p:spTgt>
                                        </p:tgtEl>
                                        <p:attrNameLst>
                                          <p:attrName>style.visibility</p:attrName>
                                        </p:attrNameLst>
                                      </p:cBhvr>
                                      <p:to>
                                        <p:strVal val="visible"/>
                                      </p:to>
                                    </p:set>
                                    <p:anim calcmode="lin" valueType="num">
                                      <p:cBhvr>
                                        <p:cTn id="99" dur="1000" fill="hold"/>
                                        <p:tgtEl>
                                          <p:spTgt spid="4">
                                            <p:graphicEl>
                                              <a:dgm id="{94D9A6E4-8005-494D-B00C-0E907F072612}"/>
                                            </p:graphicEl>
                                          </p:spTgt>
                                        </p:tgtEl>
                                        <p:attrNameLst>
                                          <p:attrName>ppt_x</p:attrName>
                                        </p:attrNameLst>
                                      </p:cBhvr>
                                      <p:tavLst>
                                        <p:tav tm="0">
                                          <p:val>
                                            <p:strVal val="#ppt_x-.2"/>
                                          </p:val>
                                        </p:tav>
                                        <p:tav tm="100000">
                                          <p:val>
                                            <p:strVal val="#ppt_x"/>
                                          </p:val>
                                        </p:tav>
                                      </p:tavLst>
                                    </p:anim>
                                    <p:anim calcmode="lin" valueType="num">
                                      <p:cBhvr>
                                        <p:cTn id="100" dur="1000" fill="hold"/>
                                        <p:tgtEl>
                                          <p:spTgt spid="4">
                                            <p:graphicEl>
                                              <a:dgm id="{94D9A6E4-8005-494D-B00C-0E907F072612}"/>
                                            </p:graphicEl>
                                          </p:spTgt>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4">
                                            <p:graphicEl>
                                              <a:dgm id="{94D9A6E4-8005-494D-B00C-0E907F072612}"/>
                                            </p:graphicEl>
                                          </p:spTgt>
                                        </p:tgtEl>
                                      </p:cBhvr>
                                    </p:animEffect>
                                  </p:childTnLst>
                                </p:cTn>
                              </p:par>
                              <p:par>
                                <p:cTn id="102" presetID="29" presetClass="entr" presetSubtype="0" fill="hold" grpId="0" nodeType="withEffect">
                                  <p:stCondLst>
                                    <p:cond delay="0"/>
                                  </p:stCondLst>
                                  <p:childTnLst>
                                    <p:set>
                                      <p:cBhvr>
                                        <p:cTn id="103" dur="1" fill="hold">
                                          <p:stCondLst>
                                            <p:cond delay="0"/>
                                          </p:stCondLst>
                                        </p:cTn>
                                        <p:tgtEl>
                                          <p:spTgt spid="4">
                                            <p:graphicEl>
                                              <a:dgm id="{CD838DBE-1D8E-442F-A601-0A48238CE90F}"/>
                                            </p:graphicEl>
                                          </p:spTgt>
                                        </p:tgtEl>
                                        <p:attrNameLst>
                                          <p:attrName>style.visibility</p:attrName>
                                        </p:attrNameLst>
                                      </p:cBhvr>
                                      <p:to>
                                        <p:strVal val="visible"/>
                                      </p:to>
                                    </p:set>
                                    <p:anim calcmode="lin" valueType="num">
                                      <p:cBhvr>
                                        <p:cTn id="104" dur="1000" fill="hold"/>
                                        <p:tgtEl>
                                          <p:spTgt spid="4">
                                            <p:graphicEl>
                                              <a:dgm id="{CD838DBE-1D8E-442F-A601-0A48238CE90F}"/>
                                            </p:graphicEl>
                                          </p:spTgt>
                                        </p:tgtEl>
                                        <p:attrNameLst>
                                          <p:attrName>ppt_x</p:attrName>
                                        </p:attrNameLst>
                                      </p:cBhvr>
                                      <p:tavLst>
                                        <p:tav tm="0">
                                          <p:val>
                                            <p:strVal val="#ppt_x-.2"/>
                                          </p:val>
                                        </p:tav>
                                        <p:tav tm="100000">
                                          <p:val>
                                            <p:strVal val="#ppt_x"/>
                                          </p:val>
                                        </p:tav>
                                      </p:tavLst>
                                    </p:anim>
                                    <p:anim calcmode="lin" valueType="num">
                                      <p:cBhvr>
                                        <p:cTn id="105" dur="1000" fill="hold"/>
                                        <p:tgtEl>
                                          <p:spTgt spid="4">
                                            <p:graphicEl>
                                              <a:dgm id="{CD838DBE-1D8E-442F-A601-0A48238CE90F}"/>
                                            </p:graphicEl>
                                          </p:spTgt>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4">
                                            <p:graphicEl>
                                              <a:dgm id="{CD838DBE-1D8E-442F-A601-0A48238CE90F}"/>
                                            </p:graphicEl>
                                          </p:spTgt>
                                        </p:tgtEl>
                                      </p:cBhvr>
                                    </p:animEffect>
                                  </p:childTnLst>
                                </p:cTn>
                              </p:par>
                            </p:childTnLst>
                          </p:cTn>
                        </p:par>
                        <p:par>
                          <p:cTn id="107" fill="hold">
                            <p:stCondLst>
                              <p:cond delay="3000"/>
                            </p:stCondLst>
                            <p:childTnLst>
                              <p:par>
                                <p:cTn id="108" presetID="29" presetClass="entr" presetSubtype="0" fill="hold" grpId="0" nodeType="afterEffect">
                                  <p:stCondLst>
                                    <p:cond delay="0"/>
                                  </p:stCondLst>
                                  <p:childTnLst>
                                    <p:set>
                                      <p:cBhvr>
                                        <p:cTn id="109" dur="1" fill="hold">
                                          <p:stCondLst>
                                            <p:cond delay="0"/>
                                          </p:stCondLst>
                                        </p:cTn>
                                        <p:tgtEl>
                                          <p:spTgt spid="4">
                                            <p:graphicEl>
                                              <a:dgm id="{587D3606-575A-4D1D-8CB9-8D87CF9257B8}"/>
                                            </p:graphicEl>
                                          </p:spTgt>
                                        </p:tgtEl>
                                        <p:attrNameLst>
                                          <p:attrName>style.visibility</p:attrName>
                                        </p:attrNameLst>
                                      </p:cBhvr>
                                      <p:to>
                                        <p:strVal val="visible"/>
                                      </p:to>
                                    </p:set>
                                    <p:anim calcmode="lin" valueType="num">
                                      <p:cBhvr>
                                        <p:cTn id="110" dur="1000" fill="hold"/>
                                        <p:tgtEl>
                                          <p:spTgt spid="4">
                                            <p:graphicEl>
                                              <a:dgm id="{587D3606-575A-4D1D-8CB9-8D87CF9257B8}"/>
                                            </p:graphicEl>
                                          </p:spTgt>
                                        </p:tgtEl>
                                        <p:attrNameLst>
                                          <p:attrName>ppt_x</p:attrName>
                                        </p:attrNameLst>
                                      </p:cBhvr>
                                      <p:tavLst>
                                        <p:tav tm="0">
                                          <p:val>
                                            <p:strVal val="#ppt_x-.2"/>
                                          </p:val>
                                        </p:tav>
                                        <p:tav tm="100000">
                                          <p:val>
                                            <p:strVal val="#ppt_x"/>
                                          </p:val>
                                        </p:tav>
                                      </p:tavLst>
                                    </p:anim>
                                    <p:anim calcmode="lin" valueType="num">
                                      <p:cBhvr>
                                        <p:cTn id="111" dur="1000" fill="hold"/>
                                        <p:tgtEl>
                                          <p:spTgt spid="4">
                                            <p:graphicEl>
                                              <a:dgm id="{587D3606-575A-4D1D-8CB9-8D87CF9257B8}"/>
                                            </p:graphicEl>
                                          </p:spTgt>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4">
                                            <p:graphicEl>
                                              <a:dgm id="{587D3606-575A-4D1D-8CB9-8D87CF9257B8}"/>
                                            </p:graphicEl>
                                          </p:spTgt>
                                        </p:tgtEl>
                                      </p:cBhvr>
                                    </p:animEffect>
                                  </p:childTnLst>
                                </p:cTn>
                              </p:par>
                              <p:par>
                                <p:cTn id="113" presetID="29" presetClass="entr" presetSubtype="0" fill="hold" grpId="0" nodeType="withEffect">
                                  <p:stCondLst>
                                    <p:cond delay="0"/>
                                  </p:stCondLst>
                                  <p:childTnLst>
                                    <p:set>
                                      <p:cBhvr>
                                        <p:cTn id="114" dur="1" fill="hold">
                                          <p:stCondLst>
                                            <p:cond delay="0"/>
                                          </p:stCondLst>
                                        </p:cTn>
                                        <p:tgtEl>
                                          <p:spTgt spid="4">
                                            <p:graphicEl>
                                              <a:dgm id="{17B46B14-8756-4884-ABDF-6A664221EF29}"/>
                                            </p:graphicEl>
                                          </p:spTgt>
                                        </p:tgtEl>
                                        <p:attrNameLst>
                                          <p:attrName>style.visibility</p:attrName>
                                        </p:attrNameLst>
                                      </p:cBhvr>
                                      <p:to>
                                        <p:strVal val="visible"/>
                                      </p:to>
                                    </p:set>
                                    <p:anim calcmode="lin" valueType="num">
                                      <p:cBhvr>
                                        <p:cTn id="115" dur="1000" fill="hold"/>
                                        <p:tgtEl>
                                          <p:spTgt spid="4">
                                            <p:graphicEl>
                                              <a:dgm id="{17B46B14-8756-4884-ABDF-6A664221EF29}"/>
                                            </p:graphicEl>
                                          </p:spTgt>
                                        </p:tgtEl>
                                        <p:attrNameLst>
                                          <p:attrName>ppt_x</p:attrName>
                                        </p:attrNameLst>
                                      </p:cBhvr>
                                      <p:tavLst>
                                        <p:tav tm="0">
                                          <p:val>
                                            <p:strVal val="#ppt_x-.2"/>
                                          </p:val>
                                        </p:tav>
                                        <p:tav tm="100000">
                                          <p:val>
                                            <p:strVal val="#ppt_x"/>
                                          </p:val>
                                        </p:tav>
                                      </p:tavLst>
                                    </p:anim>
                                    <p:anim calcmode="lin" valueType="num">
                                      <p:cBhvr>
                                        <p:cTn id="116" dur="1000" fill="hold"/>
                                        <p:tgtEl>
                                          <p:spTgt spid="4">
                                            <p:graphicEl>
                                              <a:dgm id="{17B46B14-8756-4884-ABDF-6A664221EF29}"/>
                                            </p:graphicEl>
                                          </p:spTgt>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4">
                                            <p:graphicEl>
                                              <a:dgm id="{17B46B14-8756-4884-ABDF-6A664221EF29}"/>
                                            </p:graphicEl>
                                          </p:spTgt>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4">
                                            <p:graphicEl>
                                              <a:dgm id="{D6D00B32-ECFE-4EB6-B0AF-7E4D416B7F19}"/>
                                            </p:graphicEl>
                                          </p:spTgt>
                                        </p:tgtEl>
                                        <p:attrNameLst>
                                          <p:attrName>style.visibility</p:attrName>
                                        </p:attrNameLst>
                                      </p:cBhvr>
                                      <p:to>
                                        <p:strVal val="visible"/>
                                      </p:to>
                                    </p:set>
                                    <p:anim calcmode="lin" valueType="num">
                                      <p:cBhvr>
                                        <p:cTn id="120" dur="1000" fill="hold"/>
                                        <p:tgtEl>
                                          <p:spTgt spid="4">
                                            <p:graphicEl>
                                              <a:dgm id="{D6D00B32-ECFE-4EB6-B0AF-7E4D416B7F19}"/>
                                            </p:graphicEl>
                                          </p:spTgt>
                                        </p:tgtEl>
                                        <p:attrNameLst>
                                          <p:attrName>ppt_x</p:attrName>
                                        </p:attrNameLst>
                                      </p:cBhvr>
                                      <p:tavLst>
                                        <p:tav tm="0">
                                          <p:val>
                                            <p:strVal val="#ppt_x-.2"/>
                                          </p:val>
                                        </p:tav>
                                        <p:tav tm="100000">
                                          <p:val>
                                            <p:strVal val="#ppt_x"/>
                                          </p:val>
                                        </p:tav>
                                      </p:tavLst>
                                    </p:anim>
                                    <p:anim calcmode="lin" valueType="num">
                                      <p:cBhvr>
                                        <p:cTn id="121" dur="1000" fill="hold"/>
                                        <p:tgtEl>
                                          <p:spTgt spid="4">
                                            <p:graphicEl>
                                              <a:dgm id="{D6D00B32-ECFE-4EB6-B0AF-7E4D416B7F19}"/>
                                            </p:graphicEl>
                                          </p:spTgt>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4">
                                            <p:graphicEl>
                                              <a:dgm id="{D6D00B32-ECFE-4EB6-B0AF-7E4D416B7F19}"/>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4">
                                            <p:graphicEl>
                                              <a:dgm id="{4161DBCA-5083-476E-A8A6-CFCCFD6C4AAD}"/>
                                            </p:graphicEl>
                                          </p:spTgt>
                                        </p:tgtEl>
                                        <p:attrNameLst>
                                          <p:attrName>style.visibility</p:attrName>
                                        </p:attrNameLst>
                                      </p:cBhvr>
                                      <p:to>
                                        <p:strVal val="visible"/>
                                      </p:to>
                                    </p:set>
                                    <p:anim calcmode="lin" valueType="num">
                                      <p:cBhvr>
                                        <p:cTn id="127" dur="1000" fill="hold"/>
                                        <p:tgtEl>
                                          <p:spTgt spid="4">
                                            <p:graphicEl>
                                              <a:dgm id="{4161DBCA-5083-476E-A8A6-CFCCFD6C4AAD}"/>
                                            </p:graphicEl>
                                          </p:spTgt>
                                        </p:tgtEl>
                                        <p:attrNameLst>
                                          <p:attrName>ppt_x</p:attrName>
                                        </p:attrNameLst>
                                      </p:cBhvr>
                                      <p:tavLst>
                                        <p:tav tm="0">
                                          <p:val>
                                            <p:strVal val="#ppt_x-.2"/>
                                          </p:val>
                                        </p:tav>
                                        <p:tav tm="100000">
                                          <p:val>
                                            <p:strVal val="#ppt_x"/>
                                          </p:val>
                                        </p:tav>
                                      </p:tavLst>
                                    </p:anim>
                                    <p:anim calcmode="lin" valueType="num">
                                      <p:cBhvr>
                                        <p:cTn id="128" dur="1000" fill="hold"/>
                                        <p:tgtEl>
                                          <p:spTgt spid="4">
                                            <p:graphicEl>
                                              <a:dgm id="{4161DBCA-5083-476E-A8A6-CFCCFD6C4AAD}"/>
                                            </p:graphicEl>
                                          </p:spTgt>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
                                            <p:graphicEl>
                                              <a:dgm id="{4161DBCA-5083-476E-A8A6-CFCCFD6C4AAD}"/>
                                            </p:graphicEl>
                                          </p:spTgt>
                                        </p:tgtEl>
                                      </p:cBhvr>
                                    </p:animEffect>
                                  </p:childTnLst>
                                </p:cTn>
                              </p:par>
                              <p:par>
                                <p:cTn id="130" presetID="29" presetClass="entr" presetSubtype="0" fill="hold" grpId="0" nodeType="withEffect">
                                  <p:stCondLst>
                                    <p:cond delay="0"/>
                                  </p:stCondLst>
                                  <p:childTnLst>
                                    <p:set>
                                      <p:cBhvr>
                                        <p:cTn id="131" dur="1" fill="hold">
                                          <p:stCondLst>
                                            <p:cond delay="0"/>
                                          </p:stCondLst>
                                        </p:cTn>
                                        <p:tgtEl>
                                          <p:spTgt spid="4">
                                            <p:graphicEl>
                                              <a:dgm id="{9D49E6CF-FC2C-46DC-84DF-CB663314A879}"/>
                                            </p:graphicEl>
                                          </p:spTgt>
                                        </p:tgtEl>
                                        <p:attrNameLst>
                                          <p:attrName>style.visibility</p:attrName>
                                        </p:attrNameLst>
                                      </p:cBhvr>
                                      <p:to>
                                        <p:strVal val="visible"/>
                                      </p:to>
                                    </p:set>
                                    <p:anim calcmode="lin" valueType="num">
                                      <p:cBhvr>
                                        <p:cTn id="132" dur="1000" fill="hold"/>
                                        <p:tgtEl>
                                          <p:spTgt spid="4">
                                            <p:graphicEl>
                                              <a:dgm id="{9D49E6CF-FC2C-46DC-84DF-CB663314A879}"/>
                                            </p:graphicEl>
                                          </p:spTgt>
                                        </p:tgtEl>
                                        <p:attrNameLst>
                                          <p:attrName>ppt_x</p:attrName>
                                        </p:attrNameLst>
                                      </p:cBhvr>
                                      <p:tavLst>
                                        <p:tav tm="0">
                                          <p:val>
                                            <p:strVal val="#ppt_x-.2"/>
                                          </p:val>
                                        </p:tav>
                                        <p:tav tm="100000">
                                          <p:val>
                                            <p:strVal val="#ppt_x"/>
                                          </p:val>
                                        </p:tav>
                                      </p:tavLst>
                                    </p:anim>
                                    <p:anim calcmode="lin" valueType="num">
                                      <p:cBhvr>
                                        <p:cTn id="133" dur="1000" fill="hold"/>
                                        <p:tgtEl>
                                          <p:spTgt spid="4">
                                            <p:graphicEl>
                                              <a:dgm id="{9D49E6CF-FC2C-46DC-84DF-CB663314A879}"/>
                                            </p:graphicEl>
                                          </p:spTgt>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4">
                                            <p:graphicEl>
                                              <a:dgm id="{9D49E6CF-FC2C-46DC-84DF-CB663314A879}"/>
                                            </p:graphicEl>
                                          </p:spTgt>
                                        </p:tgtEl>
                                      </p:cBhvr>
                                    </p:animEffect>
                                  </p:childTnLst>
                                </p:cTn>
                              </p:par>
                            </p:childTnLst>
                          </p:cTn>
                        </p:par>
                        <p:par>
                          <p:cTn id="135" fill="hold">
                            <p:stCondLst>
                              <p:cond delay="1000"/>
                            </p:stCondLst>
                            <p:childTnLst>
                              <p:par>
                                <p:cTn id="136" presetID="29" presetClass="entr" presetSubtype="0" fill="hold" grpId="0" nodeType="afterEffect">
                                  <p:stCondLst>
                                    <p:cond delay="0"/>
                                  </p:stCondLst>
                                  <p:childTnLst>
                                    <p:set>
                                      <p:cBhvr>
                                        <p:cTn id="137" dur="1" fill="hold">
                                          <p:stCondLst>
                                            <p:cond delay="0"/>
                                          </p:stCondLst>
                                        </p:cTn>
                                        <p:tgtEl>
                                          <p:spTgt spid="4">
                                            <p:graphicEl>
                                              <a:dgm id="{99A2F8B6-2FBB-4969-867B-3B7A206ACD84}"/>
                                            </p:graphicEl>
                                          </p:spTgt>
                                        </p:tgtEl>
                                        <p:attrNameLst>
                                          <p:attrName>style.visibility</p:attrName>
                                        </p:attrNameLst>
                                      </p:cBhvr>
                                      <p:to>
                                        <p:strVal val="visible"/>
                                      </p:to>
                                    </p:set>
                                    <p:anim calcmode="lin" valueType="num">
                                      <p:cBhvr>
                                        <p:cTn id="138" dur="1000" fill="hold"/>
                                        <p:tgtEl>
                                          <p:spTgt spid="4">
                                            <p:graphicEl>
                                              <a:dgm id="{99A2F8B6-2FBB-4969-867B-3B7A206ACD84}"/>
                                            </p:graphicEl>
                                          </p:spTgt>
                                        </p:tgtEl>
                                        <p:attrNameLst>
                                          <p:attrName>ppt_x</p:attrName>
                                        </p:attrNameLst>
                                      </p:cBhvr>
                                      <p:tavLst>
                                        <p:tav tm="0">
                                          <p:val>
                                            <p:strVal val="#ppt_x-.2"/>
                                          </p:val>
                                        </p:tav>
                                        <p:tav tm="100000">
                                          <p:val>
                                            <p:strVal val="#ppt_x"/>
                                          </p:val>
                                        </p:tav>
                                      </p:tavLst>
                                    </p:anim>
                                    <p:anim calcmode="lin" valueType="num">
                                      <p:cBhvr>
                                        <p:cTn id="139" dur="1000" fill="hold"/>
                                        <p:tgtEl>
                                          <p:spTgt spid="4">
                                            <p:graphicEl>
                                              <a:dgm id="{99A2F8B6-2FBB-4969-867B-3B7A206ACD84}"/>
                                            </p:graphicEl>
                                          </p:spTgt>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4">
                                            <p:graphicEl>
                                              <a:dgm id="{99A2F8B6-2FBB-4969-867B-3B7A206ACD84}"/>
                                            </p:graphicEl>
                                          </p:spTgt>
                                        </p:tgtEl>
                                      </p:cBhvr>
                                    </p:animEffect>
                                  </p:childTnLst>
                                </p:cTn>
                              </p:par>
                              <p:par>
                                <p:cTn id="141" presetID="29" presetClass="entr" presetSubtype="0" fill="hold" grpId="0" nodeType="withEffect">
                                  <p:stCondLst>
                                    <p:cond delay="0"/>
                                  </p:stCondLst>
                                  <p:childTnLst>
                                    <p:set>
                                      <p:cBhvr>
                                        <p:cTn id="142" dur="1" fill="hold">
                                          <p:stCondLst>
                                            <p:cond delay="0"/>
                                          </p:stCondLst>
                                        </p:cTn>
                                        <p:tgtEl>
                                          <p:spTgt spid="4">
                                            <p:graphicEl>
                                              <a:dgm id="{07CCE3FA-4FDC-45EB-A0B0-86BBC4A08331}"/>
                                            </p:graphicEl>
                                          </p:spTgt>
                                        </p:tgtEl>
                                        <p:attrNameLst>
                                          <p:attrName>style.visibility</p:attrName>
                                        </p:attrNameLst>
                                      </p:cBhvr>
                                      <p:to>
                                        <p:strVal val="visible"/>
                                      </p:to>
                                    </p:set>
                                    <p:anim calcmode="lin" valueType="num">
                                      <p:cBhvr>
                                        <p:cTn id="143" dur="1000" fill="hold"/>
                                        <p:tgtEl>
                                          <p:spTgt spid="4">
                                            <p:graphicEl>
                                              <a:dgm id="{07CCE3FA-4FDC-45EB-A0B0-86BBC4A08331}"/>
                                            </p:graphicEl>
                                          </p:spTgt>
                                        </p:tgtEl>
                                        <p:attrNameLst>
                                          <p:attrName>ppt_x</p:attrName>
                                        </p:attrNameLst>
                                      </p:cBhvr>
                                      <p:tavLst>
                                        <p:tav tm="0">
                                          <p:val>
                                            <p:strVal val="#ppt_x-.2"/>
                                          </p:val>
                                        </p:tav>
                                        <p:tav tm="100000">
                                          <p:val>
                                            <p:strVal val="#ppt_x"/>
                                          </p:val>
                                        </p:tav>
                                      </p:tavLst>
                                    </p:anim>
                                    <p:anim calcmode="lin" valueType="num">
                                      <p:cBhvr>
                                        <p:cTn id="144" dur="1000" fill="hold"/>
                                        <p:tgtEl>
                                          <p:spTgt spid="4">
                                            <p:graphicEl>
                                              <a:dgm id="{07CCE3FA-4FDC-45EB-A0B0-86BBC4A08331}"/>
                                            </p:graphicEl>
                                          </p:spTgt>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4">
                                            <p:graphicEl>
                                              <a:dgm id="{07CCE3FA-4FDC-45EB-A0B0-86BBC4A08331}"/>
                                            </p:graphicEl>
                                          </p:spTgt>
                                        </p:tgtEl>
                                      </p:cBhvr>
                                    </p:animEffect>
                                  </p:childTnLst>
                                </p:cTn>
                              </p:par>
                              <p:par>
                                <p:cTn id="146" presetID="29" presetClass="entr" presetSubtype="0" fill="hold" grpId="0" nodeType="withEffect">
                                  <p:stCondLst>
                                    <p:cond delay="0"/>
                                  </p:stCondLst>
                                  <p:childTnLst>
                                    <p:set>
                                      <p:cBhvr>
                                        <p:cTn id="147" dur="1" fill="hold">
                                          <p:stCondLst>
                                            <p:cond delay="0"/>
                                          </p:stCondLst>
                                        </p:cTn>
                                        <p:tgtEl>
                                          <p:spTgt spid="4">
                                            <p:graphicEl>
                                              <a:dgm id="{B0D8404E-0517-422D-A61E-57E2014D00E8}"/>
                                            </p:graphicEl>
                                          </p:spTgt>
                                        </p:tgtEl>
                                        <p:attrNameLst>
                                          <p:attrName>style.visibility</p:attrName>
                                        </p:attrNameLst>
                                      </p:cBhvr>
                                      <p:to>
                                        <p:strVal val="visible"/>
                                      </p:to>
                                    </p:set>
                                    <p:anim calcmode="lin" valueType="num">
                                      <p:cBhvr>
                                        <p:cTn id="148" dur="1000" fill="hold"/>
                                        <p:tgtEl>
                                          <p:spTgt spid="4">
                                            <p:graphicEl>
                                              <a:dgm id="{B0D8404E-0517-422D-A61E-57E2014D00E8}"/>
                                            </p:graphicEl>
                                          </p:spTgt>
                                        </p:tgtEl>
                                        <p:attrNameLst>
                                          <p:attrName>ppt_x</p:attrName>
                                        </p:attrNameLst>
                                      </p:cBhvr>
                                      <p:tavLst>
                                        <p:tav tm="0">
                                          <p:val>
                                            <p:strVal val="#ppt_x-.2"/>
                                          </p:val>
                                        </p:tav>
                                        <p:tav tm="100000">
                                          <p:val>
                                            <p:strVal val="#ppt_x"/>
                                          </p:val>
                                        </p:tav>
                                      </p:tavLst>
                                    </p:anim>
                                    <p:anim calcmode="lin" valueType="num">
                                      <p:cBhvr>
                                        <p:cTn id="149" dur="1000" fill="hold"/>
                                        <p:tgtEl>
                                          <p:spTgt spid="4">
                                            <p:graphicEl>
                                              <a:dgm id="{B0D8404E-0517-422D-A61E-57E2014D00E8}"/>
                                            </p:graphicEl>
                                          </p:spTgt>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4">
                                            <p:graphicEl>
                                              <a:dgm id="{B0D8404E-0517-422D-A61E-57E2014D00E8}"/>
                                            </p:graphicEl>
                                          </p:spTgt>
                                        </p:tgtEl>
                                      </p:cBhvr>
                                    </p:animEffect>
                                  </p:childTnLst>
                                </p:cTn>
                              </p:par>
                            </p:childTnLst>
                          </p:cTn>
                        </p:par>
                        <p:par>
                          <p:cTn id="151" fill="hold">
                            <p:stCondLst>
                              <p:cond delay="2000"/>
                            </p:stCondLst>
                            <p:childTnLst>
                              <p:par>
                                <p:cTn id="152" presetID="29" presetClass="entr" presetSubtype="0" fill="hold" grpId="0" nodeType="afterEffect">
                                  <p:stCondLst>
                                    <p:cond delay="0"/>
                                  </p:stCondLst>
                                  <p:childTnLst>
                                    <p:set>
                                      <p:cBhvr>
                                        <p:cTn id="153" dur="1" fill="hold">
                                          <p:stCondLst>
                                            <p:cond delay="0"/>
                                          </p:stCondLst>
                                        </p:cTn>
                                        <p:tgtEl>
                                          <p:spTgt spid="4">
                                            <p:graphicEl>
                                              <a:dgm id="{AFF1E65C-589E-4F49-AAE9-7F873B48A62D}"/>
                                            </p:graphicEl>
                                          </p:spTgt>
                                        </p:tgtEl>
                                        <p:attrNameLst>
                                          <p:attrName>style.visibility</p:attrName>
                                        </p:attrNameLst>
                                      </p:cBhvr>
                                      <p:to>
                                        <p:strVal val="visible"/>
                                      </p:to>
                                    </p:set>
                                    <p:anim calcmode="lin" valueType="num">
                                      <p:cBhvr>
                                        <p:cTn id="154" dur="1000" fill="hold"/>
                                        <p:tgtEl>
                                          <p:spTgt spid="4">
                                            <p:graphicEl>
                                              <a:dgm id="{AFF1E65C-589E-4F49-AAE9-7F873B48A62D}"/>
                                            </p:graphicEl>
                                          </p:spTgt>
                                        </p:tgtEl>
                                        <p:attrNameLst>
                                          <p:attrName>ppt_x</p:attrName>
                                        </p:attrNameLst>
                                      </p:cBhvr>
                                      <p:tavLst>
                                        <p:tav tm="0">
                                          <p:val>
                                            <p:strVal val="#ppt_x-.2"/>
                                          </p:val>
                                        </p:tav>
                                        <p:tav tm="100000">
                                          <p:val>
                                            <p:strVal val="#ppt_x"/>
                                          </p:val>
                                        </p:tav>
                                      </p:tavLst>
                                    </p:anim>
                                    <p:anim calcmode="lin" valueType="num">
                                      <p:cBhvr>
                                        <p:cTn id="155" dur="1000" fill="hold"/>
                                        <p:tgtEl>
                                          <p:spTgt spid="4">
                                            <p:graphicEl>
                                              <a:dgm id="{AFF1E65C-589E-4F49-AAE9-7F873B48A62D}"/>
                                            </p:graphicEl>
                                          </p:spTgt>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4">
                                            <p:graphicEl>
                                              <a:dgm id="{AFF1E65C-589E-4F49-AAE9-7F873B48A62D}"/>
                                            </p:graphicEl>
                                          </p:spTgt>
                                        </p:tgtEl>
                                      </p:cBhvr>
                                    </p:animEffect>
                                  </p:childTnLst>
                                </p:cTn>
                              </p:par>
                              <p:par>
                                <p:cTn id="157" presetID="29" presetClass="entr" presetSubtype="0" fill="hold" grpId="0" nodeType="withEffect">
                                  <p:stCondLst>
                                    <p:cond delay="0"/>
                                  </p:stCondLst>
                                  <p:childTnLst>
                                    <p:set>
                                      <p:cBhvr>
                                        <p:cTn id="158" dur="1" fill="hold">
                                          <p:stCondLst>
                                            <p:cond delay="0"/>
                                          </p:stCondLst>
                                        </p:cTn>
                                        <p:tgtEl>
                                          <p:spTgt spid="4">
                                            <p:graphicEl>
                                              <a:dgm id="{A1A530D0-024C-49B1-A6DD-40B788AAB64B}"/>
                                            </p:graphicEl>
                                          </p:spTgt>
                                        </p:tgtEl>
                                        <p:attrNameLst>
                                          <p:attrName>style.visibility</p:attrName>
                                        </p:attrNameLst>
                                      </p:cBhvr>
                                      <p:to>
                                        <p:strVal val="visible"/>
                                      </p:to>
                                    </p:set>
                                    <p:anim calcmode="lin" valueType="num">
                                      <p:cBhvr>
                                        <p:cTn id="159" dur="1000" fill="hold"/>
                                        <p:tgtEl>
                                          <p:spTgt spid="4">
                                            <p:graphicEl>
                                              <a:dgm id="{A1A530D0-024C-49B1-A6DD-40B788AAB64B}"/>
                                            </p:graphicEl>
                                          </p:spTgt>
                                        </p:tgtEl>
                                        <p:attrNameLst>
                                          <p:attrName>ppt_x</p:attrName>
                                        </p:attrNameLst>
                                      </p:cBhvr>
                                      <p:tavLst>
                                        <p:tav tm="0">
                                          <p:val>
                                            <p:strVal val="#ppt_x-.2"/>
                                          </p:val>
                                        </p:tav>
                                        <p:tav tm="100000">
                                          <p:val>
                                            <p:strVal val="#ppt_x"/>
                                          </p:val>
                                        </p:tav>
                                      </p:tavLst>
                                    </p:anim>
                                    <p:anim calcmode="lin" valueType="num">
                                      <p:cBhvr>
                                        <p:cTn id="160" dur="1000" fill="hold"/>
                                        <p:tgtEl>
                                          <p:spTgt spid="4">
                                            <p:graphicEl>
                                              <a:dgm id="{A1A530D0-024C-49B1-A6DD-40B788AAB64B}"/>
                                            </p:graphicEl>
                                          </p:spTgt>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4">
                                            <p:graphicEl>
                                              <a:dgm id="{A1A530D0-024C-49B1-A6DD-40B788AAB64B}"/>
                                            </p:graphicEl>
                                          </p:spTgt>
                                        </p:tgtEl>
                                      </p:cBhvr>
                                    </p:animEffect>
                                  </p:childTnLst>
                                </p:cTn>
                              </p:par>
                              <p:par>
                                <p:cTn id="162" presetID="29" presetClass="entr" presetSubtype="0" fill="hold" grpId="0" nodeType="withEffect">
                                  <p:stCondLst>
                                    <p:cond delay="0"/>
                                  </p:stCondLst>
                                  <p:childTnLst>
                                    <p:set>
                                      <p:cBhvr>
                                        <p:cTn id="163" dur="1" fill="hold">
                                          <p:stCondLst>
                                            <p:cond delay="0"/>
                                          </p:stCondLst>
                                        </p:cTn>
                                        <p:tgtEl>
                                          <p:spTgt spid="4">
                                            <p:graphicEl>
                                              <a:dgm id="{6E911E6E-00CD-4FEF-976A-BFB459F1CFD2}"/>
                                            </p:graphicEl>
                                          </p:spTgt>
                                        </p:tgtEl>
                                        <p:attrNameLst>
                                          <p:attrName>style.visibility</p:attrName>
                                        </p:attrNameLst>
                                      </p:cBhvr>
                                      <p:to>
                                        <p:strVal val="visible"/>
                                      </p:to>
                                    </p:set>
                                    <p:anim calcmode="lin" valueType="num">
                                      <p:cBhvr>
                                        <p:cTn id="164" dur="1000" fill="hold"/>
                                        <p:tgtEl>
                                          <p:spTgt spid="4">
                                            <p:graphicEl>
                                              <a:dgm id="{6E911E6E-00CD-4FEF-976A-BFB459F1CFD2}"/>
                                            </p:graphicEl>
                                          </p:spTgt>
                                        </p:tgtEl>
                                        <p:attrNameLst>
                                          <p:attrName>ppt_x</p:attrName>
                                        </p:attrNameLst>
                                      </p:cBhvr>
                                      <p:tavLst>
                                        <p:tav tm="0">
                                          <p:val>
                                            <p:strVal val="#ppt_x-.2"/>
                                          </p:val>
                                        </p:tav>
                                        <p:tav tm="100000">
                                          <p:val>
                                            <p:strVal val="#ppt_x"/>
                                          </p:val>
                                        </p:tav>
                                      </p:tavLst>
                                    </p:anim>
                                    <p:anim calcmode="lin" valueType="num">
                                      <p:cBhvr>
                                        <p:cTn id="165" dur="1000" fill="hold"/>
                                        <p:tgtEl>
                                          <p:spTgt spid="4">
                                            <p:graphicEl>
                                              <a:dgm id="{6E911E6E-00CD-4FEF-976A-BFB459F1CFD2}"/>
                                            </p:graphicEl>
                                          </p:spTgt>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4">
                                            <p:graphicEl>
                                              <a:dgm id="{6E911E6E-00CD-4FEF-976A-BFB459F1CFD2}"/>
                                            </p:graphicEl>
                                          </p:spTgt>
                                        </p:tgtEl>
                                      </p:cBhvr>
                                    </p:animEffect>
                                  </p:childTnLst>
                                </p:cTn>
                              </p:par>
                            </p:childTnLst>
                          </p:cTn>
                        </p:par>
                        <p:par>
                          <p:cTn id="167" fill="hold">
                            <p:stCondLst>
                              <p:cond delay="3000"/>
                            </p:stCondLst>
                            <p:childTnLst>
                              <p:par>
                                <p:cTn id="168" presetID="29" presetClass="entr" presetSubtype="0" fill="hold" grpId="0" nodeType="afterEffect">
                                  <p:stCondLst>
                                    <p:cond delay="0"/>
                                  </p:stCondLst>
                                  <p:childTnLst>
                                    <p:set>
                                      <p:cBhvr>
                                        <p:cTn id="169" dur="1" fill="hold">
                                          <p:stCondLst>
                                            <p:cond delay="0"/>
                                          </p:stCondLst>
                                        </p:cTn>
                                        <p:tgtEl>
                                          <p:spTgt spid="4">
                                            <p:graphicEl>
                                              <a:dgm id="{94D37F37-3C9C-497D-89D0-8764297A8D9D}"/>
                                            </p:graphicEl>
                                          </p:spTgt>
                                        </p:tgtEl>
                                        <p:attrNameLst>
                                          <p:attrName>style.visibility</p:attrName>
                                        </p:attrNameLst>
                                      </p:cBhvr>
                                      <p:to>
                                        <p:strVal val="visible"/>
                                      </p:to>
                                    </p:set>
                                    <p:anim calcmode="lin" valueType="num">
                                      <p:cBhvr>
                                        <p:cTn id="170" dur="1000" fill="hold"/>
                                        <p:tgtEl>
                                          <p:spTgt spid="4">
                                            <p:graphicEl>
                                              <a:dgm id="{94D37F37-3C9C-497D-89D0-8764297A8D9D}"/>
                                            </p:graphicEl>
                                          </p:spTgt>
                                        </p:tgtEl>
                                        <p:attrNameLst>
                                          <p:attrName>ppt_x</p:attrName>
                                        </p:attrNameLst>
                                      </p:cBhvr>
                                      <p:tavLst>
                                        <p:tav tm="0">
                                          <p:val>
                                            <p:strVal val="#ppt_x-.2"/>
                                          </p:val>
                                        </p:tav>
                                        <p:tav tm="100000">
                                          <p:val>
                                            <p:strVal val="#ppt_x"/>
                                          </p:val>
                                        </p:tav>
                                      </p:tavLst>
                                    </p:anim>
                                    <p:anim calcmode="lin" valueType="num">
                                      <p:cBhvr>
                                        <p:cTn id="171" dur="1000" fill="hold"/>
                                        <p:tgtEl>
                                          <p:spTgt spid="4">
                                            <p:graphicEl>
                                              <a:dgm id="{94D37F37-3C9C-497D-89D0-8764297A8D9D}"/>
                                            </p:graphicEl>
                                          </p:spTgt>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
                                            <p:graphicEl>
                                              <a:dgm id="{94D37F37-3C9C-497D-89D0-8764297A8D9D}"/>
                                            </p:graphicEl>
                                          </p:spTgt>
                                        </p:tgtEl>
                                      </p:cBhvr>
                                    </p:animEffect>
                                  </p:childTnLst>
                                </p:cTn>
                              </p:par>
                              <p:par>
                                <p:cTn id="173" presetID="29" presetClass="entr" presetSubtype="0" fill="hold" grpId="0" nodeType="withEffect">
                                  <p:stCondLst>
                                    <p:cond delay="0"/>
                                  </p:stCondLst>
                                  <p:childTnLst>
                                    <p:set>
                                      <p:cBhvr>
                                        <p:cTn id="174" dur="1" fill="hold">
                                          <p:stCondLst>
                                            <p:cond delay="0"/>
                                          </p:stCondLst>
                                        </p:cTn>
                                        <p:tgtEl>
                                          <p:spTgt spid="4">
                                            <p:graphicEl>
                                              <a:dgm id="{8EE3284D-818C-4AD9-8B56-6EC6BD3DE782}"/>
                                            </p:graphicEl>
                                          </p:spTgt>
                                        </p:tgtEl>
                                        <p:attrNameLst>
                                          <p:attrName>style.visibility</p:attrName>
                                        </p:attrNameLst>
                                      </p:cBhvr>
                                      <p:to>
                                        <p:strVal val="visible"/>
                                      </p:to>
                                    </p:set>
                                    <p:anim calcmode="lin" valueType="num">
                                      <p:cBhvr>
                                        <p:cTn id="175" dur="1000" fill="hold"/>
                                        <p:tgtEl>
                                          <p:spTgt spid="4">
                                            <p:graphicEl>
                                              <a:dgm id="{8EE3284D-818C-4AD9-8B56-6EC6BD3DE782}"/>
                                            </p:graphicEl>
                                          </p:spTgt>
                                        </p:tgtEl>
                                        <p:attrNameLst>
                                          <p:attrName>ppt_x</p:attrName>
                                        </p:attrNameLst>
                                      </p:cBhvr>
                                      <p:tavLst>
                                        <p:tav tm="0">
                                          <p:val>
                                            <p:strVal val="#ppt_x-.2"/>
                                          </p:val>
                                        </p:tav>
                                        <p:tav tm="100000">
                                          <p:val>
                                            <p:strVal val="#ppt_x"/>
                                          </p:val>
                                        </p:tav>
                                      </p:tavLst>
                                    </p:anim>
                                    <p:anim calcmode="lin" valueType="num">
                                      <p:cBhvr>
                                        <p:cTn id="176" dur="1000" fill="hold"/>
                                        <p:tgtEl>
                                          <p:spTgt spid="4">
                                            <p:graphicEl>
                                              <a:dgm id="{8EE3284D-818C-4AD9-8B56-6EC6BD3DE782}"/>
                                            </p:graphicEl>
                                          </p:spTgt>
                                        </p:tgtEl>
                                        <p:attrNameLst>
                                          <p:attrName>ppt_y</p:attrName>
                                        </p:attrNameLst>
                                      </p:cBhvr>
                                      <p:tavLst>
                                        <p:tav tm="0">
                                          <p:val>
                                            <p:strVal val="#ppt_y"/>
                                          </p:val>
                                        </p:tav>
                                        <p:tav tm="100000">
                                          <p:val>
                                            <p:strVal val="#ppt_y"/>
                                          </p:val>
                                        </p:tav>
                                      </p:tavLst>
                                    </p:anim>
                                    <p:animEffect transition="in" filter="wipe(right)" prLst="gradientSize: 0.1">
                                      <p:cBhvr>
                                        <p:cTn id="177" dur="1000"/>
                                        <p:tgtEl>
                                          <p:spTgt spid="4">
                                            <p:graphicEl>
                                              <a:dgm id="{8EE3284D-818C-4AD9-8B56-6EC6BD3DE782}"/>
                                            </p:graphicEl>
                                          </p:spTgt>
                                        </p:tgtEl>
                                      </p:cBhvr>
                                    </p:animEffect>
                                  </p:childTnLst>
                                </p:cTn>
                              </p:par>
                              <p:par>
                                <p:cTn id="178" presetID="29" presetClass="entr" presetSubtype="0" fill="hold" grpId="0" nodeType="withEffect">
                                  <p:stCondLst>
                                    <p:cond delay="0"/>
                                  </p:stCondLst>
                                  <p:childTnLst>
                                    <p:set>
                                      <p:cBhvr>
                                        <p:cTn id="179" dur="1" fill="hold">
                                          <p:stCondLst>
                                            <p:cond delay="0"/>
                                          </p:stCondLst>
                                        </p:cTn>
                                        <p:tgtEl>
                                          <p:spTgt spid="4">
                                            <p:graphicEl>
                                              <a:dgm id="{F2D36C0A-3F7F-447F-9C69-BC4B3DCA32C7}"/>
                                            </p:graphicEl>
                                          </p:spTgt>
                                        </p:tgtEl>
                                        <p:attrNameLst>
                                          <p:attrName>style.visibility</p:attrName>
                                        </p:attrNameLst>
                                      </p:cBhvr>
                                      <p:to>
                                        <p:strVal val="visible"/>
                                      </p:to>
                                    </p:set>
                                    <p:anim calcmode="lin" valueType="num">
                                      <p:cBhvr>
                                        <p:cTn id="180" dur="1000" fill="hold"/>
                                        <p:tgtEl>
                                          <p:spTgt spid="4">
                                            <p:graphicEl>
                                              <a:dgm id="{F2D36C0A-3F7F-447F-9C69-BC4B3DCA32C7}"/>
                                            </p:graphicEl>
                                          </p:spTgt>
                                        </p:tgtEl>
                                        <p:attrNameLst>
                                          <p:attrName>ppt_x</p:attrName>
                                        </p:attrNameLst>
                                      </p:cBhvr>
                                      <p:tavLst>
                                        <p:tav tm="0">
                                          <p:val>
                                            <p:strVal val="#ppt_x-.2"/>
                                          </p:val>
                                        </p:tav>
                                        <p:tav tm="100000">
                                          <p:val>
                                            <p:strVal val="#ppt_x"/>
                                          </p:val>
                                        </p:tav>
                                      </p:tavLst>
                                    </p:anim>
                                    <p:anim calcmode="lin" valueType="num">
                                      <p:cBhvr>
                                        <p:cTn id="181" dur="1000" fill="hold"/>
                                        <p:tgtEl>
                                          <p:spTgt spid="4">
                                            <p:graphicEl>
                                              <a:dgm id="{F2D36C0A-3F7F-447F-9C69-BC4B3DCA32C7}"/>
                                            </p:graphicEl>
                                          </p:spTgt>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4">
                                            <p:graphicEl>
                                              <a:dgm id="{F2D36C0A-3F7F-447F-9C69-BC4B3DCA32C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9" presetClass="entr" presetSubtype="0" fill="hold" grpId="0" nodeType="clickEffect">
                                  <p:stCondLst>
                                    <p:cond delay="0"/>
                                  </p:stCondLst>
                                  <p:childTnLst>
                                    <p:set>
                                      <p:cBhvr>
                                        <p:cTn id="186" dur="1" fill="hold">
                                          <p:stCondLst>
                                            <p:cond delay="0"/>
                                          </p:stCondLst>
                                        </p:cTn>
                                        <p:tgtEl>
                                          <p:spTgt spid="4">
                                            <p:graphicEl>
                                              <a:dgm id="{09ECB5AA-0C68-4633-AD2F-BBAC7370CAEC}"/>
                                            </p:graphicEl>
                                          </p:spTgt>
                                        </p:tgtEl>
                                        <p:attrNameLst>
                                          <p:attrName>style.visibility</p:attrName>
                                        </p:attrNameLst>
                                      </p:cBhvr>
                                      <p:to>
                                        <p:strVal val="visible"/>
                                      </p:to>
                                    </p:set>
                                    <p:anim calcmode="lin" valueType="num">
                                      <p:cBhvr>
                                        <p:cTn id="187" dur="1000" fill="hold"/>
                                        <p:tgtEl>
                                          <p:spTgt spid="4">
                                            <p:graphicEl>
                                              <a:dgm id="{09ECB5AA-0C68-4633-AD2F-BBAC7370CAEC}"/>
                                            </p:graphicEl>
                                          </p:spTgt>
                                        </p:tgtEl>
                                        <p:attrNameLst>
                                          <p:attrName>ppt_x</p:attrName>
                                        </p:attrNameLst>
                                      </p:cBhvr>
                                      <p:tavLst>
                                        <p:tav tm="0">
                                          <p:val>
                                            <p:strVal val="#ppt_x-.2"/>
                                          </p:val>
                                        </p:tav>
                                        <p:tav tm="100000">
                                          <p:val>
                                            <p:strVal val="#ppt_x"/>
                                          </p:val>
                                        </p:tav>
                                      </p:tavLst>
                                    </p:anim>
                                    <p:anim calcmode="lin" valueType="num">
                                      <p:cBhvr>
                                        <p:cTn id="188" dur="1000" fill="hold"/>
                                        <p:tgtEl>
                                          <p:spTgt spid="4">
                                            <p:graphicEl>
                                              <a:dgm id="{09ECB5AA-0C68-4633-AD2F-BBAC7370CAEC}"/>
                                            </p:graphicEl>
                                          </p:spTgt>
                                        </p:tgtEl>
                                        <p:attrNameLst>
                                          <p:attrName>ppt_y</p:attrName>
                                        </p:attrNameLst>
                                      </p:cBhvr>
                                      <p:tavLst>
                                        <p:tav tm="0">
                                          <p:val>
                                            <p:strVal val="#ppt_y"/>
                                          </p:val>
                                        </p:tav>
                                        <p:tav tm="100000">
                                          <p:val>
                                            <p:strVal val="#ppt_y"/>
                                          </p:val>
                                        </p:tav>
                                      </p:tavLst>
                                    </p:anim>
                                    <p:animEffect transition="in" filter="wipe(right)" prLst="gradientSize: 0.1">
                                      <p:cBhvr>
                                        <p:cTn id="189" dur="1000"/>
                                        <p:tgtEl>
                                          <p:spTgt spid="4">
                                            <p:graphicEl>
                                              <a:dgm id="{09ECB5AA-0C68-4633-AD2F-BBAC7370CAEC}"/>
                                            </p:graphicEl>
                                          </p:spTgt>
                                        </p:tgtEl>
                                      </p:cBhvr>
                                    </p:animEffect>
                                  </p:childTnLst>
                                </p:cTn>
                              </p:par>
                              <p:par>
                                <p:cTn id="190" presetID="29" presetClass="entr" presetSubtype="0" fill="hold" grpId="0" nodeType="withEffect">
                                  <p:stCondLst>
                                    <p:cond delay="0"/>
                                  </p:stCondLst>
                                  <p:childTnLst>
                                    <p:set>
                                      <p:cBhvr>
                                        <p:cTn id="191" dur="1" fill="hold">
                                          <p:stCondLst>
                                            <p:cond delay="0"/>
                                          </p:stCondLst>
                                        </p:cTn>
                                        <p:tgtEl>
                                          <p:spTgt spid="4">
                                            <p:graphicEl>
                                              <a:dgm id="{699EA530-3902-487B-ACFB-3437DEB745DD}"/>
                                            </p:graphicEl>
                                          </p:spTgt>
                                        </p:tgtEl>
                                        <p:attrNameLst>
                                          <p:attrName>style.visibility</p:attrName>
                                        </p:attrNameLst>
                                      </p:cBhvr>
                                      <p:to>
                                        <p:strVal val="visible"/>
                                      </p:to>
                                    </p:set>
                                    <p:anim calcmode="lin" valueType="num">
                                      <p:cBhvr>
                                        <p:cTn id="192" dur="1000" fill="hold"/>
                                        <p:tgtEl>
                                          <p:spTgt spid="4">
                                            <p:graphicEl>
                                              <a:dgm id="{699EA530-3902-487B-ACFB-3437DEB745DD}"/>
                                            </p:graphicEl>
                                          </p:spTgt>
                                        </p:tgtEl>
                                        <p:attrNameLst>
                                          <p:attrName>ppt_x</p:attrName>
                                        </p:attrNameLst>
                                      </p:cBhvr>
                                      <p:tavLst>
                                        <p:tav tm="0">
                                          <p:val>
                                            <p:strVal val="#ppt_x-.2"/>
                                          </p:val>
                                        </p:tav>
                                        <p:tav tm="100000">
                                          <p:val>
                                            <p:strVal val="#ppt_x"/>
                                          </p:val>
                                        </p:tav>
                                      </p:tavLst>
                                    </p:anim>
                                    <p:anim calcmode="lin" valueType="num">
                                      <p:cBhvr>
                                        <p:cTn id="193" dur="1000" fill="hold"/>
                                        <p:tgtEl>
                                          <p:spTgt spid="4">
                                            <p:graphicEl>
                                              <a:dgm id="{699EA530-3902-487B-ACFB-3437DEB745DD}"/>
                                            </p:graphicEl>
                                          </p:spTgt>
                                        </p:tgtEl>
                                        <p:attrNameLst>
                                          <p:attrName>ppt_y</p:attrName>
                                        </p:attrNameLst>
                                      </p:cBhvr>
                                      <p:tavLst>
                                        <p:tav tm="0">
                                          <p:val>
                                            <p:strVal val="#ppt_y"/>
                                          </p:val>
                                        </p:tav>
                                        <p:tav tm="100000">
                                          <p:val>
                                            <p:strVal val="#ppt_y"/>
                                          </p:val>
                                        </p:tav>
                                      </p:tavLst>
                                    </p:anim>
                                    <p:animEffect transition="in" filter="wipe(right)" prLst="gradientSize: 0.1">
                                      <p:cBhvr>
                                        <p:cTn id="194" dur="1000"/>
                                        <p:tgtEl>
                                          <p:spTgt spid="4">
                                            <p:graphicEl>
                                              <a:dgm id="{699EA530-3902-487B-ACFB-3437DEB745DD}"/>
                                            </p:graphicEl>
                                          </p:spTgt>
                                        </p:tgtEl>
                                      </p:cBhvr>
                                    </p:animEffect>
                                  </p:childTnLst>
                                </p:cTn>
                              </p:par>
                              <p:par>
                                <p:cTn id="195" presetID="29" presetClass="entr" presetSubtype="0" fill="hold" grpId="0" nodeType="withEffect">
                                  <p:stCondLst>
                                    <p:cond delay="0"/>
                                  </p:stCondLst>
                                  <p:childTnLst>
                                    <p:set>
                                      <p:cBhvr>
                                        <p:cTn id="196" dur="1" fill="hold">
                                          <p:stCondLst>
                                            <p:cond delay="0"/>
                                          </p:stCondLst>
                                        </p:cTn>
                                        <p:tgtEl>
                                          <p:spTgt spid="4">
                                            <p:graphicEl>
                                              <a:dgm id="{5DEC812F-C72F-425B-A1D5-E964F6FF75DF}"/>
                                            </p:graphicEl>
                                          </p:spTgt>
                                        </p:tgtEl>
                                        <p:attrNameLst>
                                          <p:attrName>style.visibility</p:attrName>
                                        </p:attrNameLst>
                                      </p:cBhvr>
                                      <p:to>
                                        <p:strVal val="visible"/>
                                      </p:to>
                                    </p:set>
                                    <p:anim calcmode="lin" valueType="num">
                                      <p:cBhvr>
                                        <p:cTn id="197" dur="1000" fill="hold"/>
                                        <p:tgtEl>
                                          <p:spTgt spid="4">
                                            <p:graphicEl>
                                              <a:dgm id="{5DEC812F-C72F-425B-A1D5-E964F6FF75DF}"/>
                                            </p:graphicEl>
                                          </p:spTgt>
                                        </p:tgtEl>
                                        <p:attrNameLst>
                                          <p:attrName>ppt_x</p:attrName>
                                        </p:attrNameLst>
                                      </p:cBhvr>
                                      <p:tavLst>
                                        <p:tav tm="0">
                                          <p:val>
                                            <p:strVal val="#ppt_x-.2"/>
                                          </p:val>
                                        </p:tav>
                                        <p:tav tm="100000">
                                          <p:val>
                                            <p:strVal val="#ppt_x"/>
                                          </p:val>
                                        </p:tav>
                                      </p:tavLst>
                                    </p:anim>
                                    <p:anim calcmode="lin" valueType="num">
                                      <p:cBhvr>
                                        <p:cTn id="198" dur="1000" fill="hold"/>
                                        <p:tgtEl>
                                          <p:spTgt spid="4">
                                            <p:graphicEl>
                                              <a:dgm id="{5DEC812F-C72F-425B-A1D5-E964F6FF75DF}"/>
                                            </p:graphicEl>
                                          </p:spTgt>
                                        </p:tgtEl>
                                        <p:attrNameLst>
                                          <p:attrName>ppt_y</p:attrName>
                                        </p:attrNameLst>
                                      </p:cBhvr>
                                      <p:tavLst>
                                        <p:tav tm="0">
                                          <p:val>
                                            <p:strVal val="#ppt_y"/>
                                          </p:val>
                                        </p:tav>
                                        <p:tav tm="100000">
                                          <p:val>
                                            <p:strVal val="#ppt_y"/>
                                          </p:val>
                                        </p:tav>
                                      </p:tavLst>
                                    </p:anim>
                                    <p:animEffect transition="in" filter="wipe(right)" prLst="gradientSize: 0.1">
                                      <p:cBhvr>
                                        <p:cTn id="199" dur="1000"/>
                                        <p:tgtEl>
                                          <p:spTgt spid="4">
                                            <p:graphicEl>
                                              <a:dgm id="{5DEC812F-C72F-425B-A1D5-E964F6FF75DF}"/>
                                            </p:graphicEl>
                                          </p:spTgt>
                                        </p:tgtEl>
                                      </p:cBhvr>
                                    </p:animEffect>
                                  </p:childTnLst>
                                </p:cTn>
                              </p:par>
                            </p:childTnLst>
                          </p:cTn>
                        </p:par>
                        <p:par>
                          <p:cTn id="200" fill="hold">
                            <p:stCondLst>
                              <p:cond delay="1000"/>
                            </p:stCondLst>
                            <p:childTnLst>
                              <p:par>
                                <p:cTn id="201" presetID="29" presetClass="entr" presetSubtype="0" fill="hold" grpId="0" nodeType="afterEffect">
                                  <p:stCondLst>
                                    <p:cond delay="0"/>
                                  </p:stCondLst>
                                  <p:childTnLst>
                                    <p:set>
                                      <p:cBhvr>
                                        <p:cTn id="202" dur="1" fill="hold">
                                          <p:stCondLst>
                                            <p:cond delay="0"/>
                                          </p:stCondLst>
                                        </p:cTn>
                                        <p:tgtEl>
                                          <p:spTgt spid="4">
                                            <p:graphicEl>
                                              <a:dgm id="{EC7571D8-94A8-4EF9-B9C2-31A281650A31}"/>
                                            </p:graphicEl>
                                          </p:spTgt>
                                        </p:tgtEl>
                                        <p:attrNameLst>
                                          <p:attrName>style.visibility</p:attrName>
                                        </p:attrNameLst>
                                      </p:cBhvr>
                                      <p:to>
                                        <p:strVal val="visible"/>
                                      </p:to>
                                    </p:set>
                                    <p:anim calcmode="lin" valueType="num">
                                      <p:cBhvr>
                                        <p:cTn id="203" dur="1000" fill="hold"/>
                                        <p:tgtEl>
                                          <p:spTgt spid="4">
                                            <p:graphicEl>
                                              <a:dgm id="{EC7571D8-94A8-4EF9-B9C2-31A281650A31}"/>
                                            </p:graphicEl>
                                          </p:spTgt>
                                        </p:tgtEl>
                                        <p:attrNameLst>
                                          <p:attrName>ppt_x</p:attrName>
                                        </p:attrNameLst>
                                      </p:cBhvr>
                                      <p:tavLst>
                                        <p:tav tm="0">
                                          <p:val>
                                            <p:strVal val="#ppt_x-.2"/>
                                          </p:val>
                                        </p:tav>
                                        <p:tav tm="100000">
                                          <p:val>
                                            <p:strVal val="#ppt_x"/>
                                          </p:val>
                                        </p:tav>
                                      </p:tavLst>
                                    </p:anim>
                                    <p:anim calcmode="lin" valueType="num">
                                      <p:cBhvr>
                                        <p:cTn id="204" dur="1000" fill="hold"/>
                                        <p:tgtEl>
                                          <p:spTgt spid="4">
                                            <p:graphicEl>
                                              <a:dgm id="{EC7571D8-94A8-4EF9-B9C2-31A281650A31}"/>
                                            </p:graphicEl>
                                          </p:spTgt>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4">
                                            <p:graphicEl>
                                              <a:dgm id="{EC7571D8-94A8-4EF9-B9C2-31A281650A31}"/>
                                            </p:graphicEl>
                                          </p:spTgt>
                                        </p:tgtEl>
                                      </p:cBhvr>
                                    </p:animEffect>
                                  </p:childTnLst>
                                </p:cTn>
                              </p:par>
                              <p:par>
                                <p:cTn id="206" presetID="29" presetClass="entr" presetSubtype="0" fill="hold" grpId="0" nodeType="withEffect">
                                  <p:stCondLst>
                                    <p:cond delay="0"/>
                                  </p:stCondLst>
                                  <p:childTnLst>
                                    <p:set>
                                      <p:cBhvr>
                                        <p:cTn id="207" dur="1" fill="hold">
                                          <p:stCondLst>
                                            <p:cond delay="0"/>
                                          </p:stCondLst>
                                        </p:cTn>
                                        <p:tgtEl>
                                          <p:spTgt spid="4">
                                            <p:graphicEl>
                                              <a:dgm id="{15645C8E-84D5-4B8B-B3C8-425AEC4549AD}"/>
                                            </p:graphicEl>
                                          </p:spTgt>
                                        </p:tgtEl>
                                        <p:attrNameLst>
                                          <p:attrName>style.visibility</p:attrName>
                                        </p:attrNameLst>
                                      </p:cBhvr>
                                      <p:to>
                                        <p:strVal val="visible"/>
                                      </p:to>
                                    </p:set>
                                    <p:anim calcmode="lin" valueType="num">
                                      <p:cBhvr>
                                        <p:cTn id="208" dur="1000" fill="hold"/>
                                        <p:tgtEl>
                                          <p:spTgt spid="4">
                                            <p:graphicEl>
                                              <a:dgm id="{15645C8E-84D5-4B8B-B3C8-425AEC4549AD}"/>
                                            </p:graphicEl>
                                          </p:spTgt>
                                        </p:tgtEl>
                                        <p:attrNameLst>
                                          <p:attrName>ppt_x</p:attrName>
                                        </p:attrNameLst>
                                      </p:cBhvr>
                                      <p:tavLst>
                                        <p:tav tm="0">
                                          <p:val>
                                            <p:strVal val="#ppt_x-.2"/>
                                          </p:val>
                                        </p:tav>
                                        <p:tav tm="100000">
                                          <p:val>
                                            <p:strVal val="#ppt_x"/>
                                          </p:val>
                                        </p:tav>
                                      </p:tavLst>
                                    </p:anim>
                                    <p:anim calcmode="lin" valueType="num">
                                      <p:cBhvr>
                                        <p:cTn id="209" dur="1000" fill="hold"/>
                                        <p:tgtEl>
                                          <p:spTgt spid="4">
                                            <p:graphicEl>
                                              <a:dgm id="{15645C8E-84D5-4B8B-B3C8-425AEC4549AD}"/>
                                            </p:graphicEl>
                                          </p:spTgt>
                                        </p:tgtEl>
                                        <p:attrNameLst>
                                          <p:attrName>ppt_y</p:attrName>
                                        </p:attrNameLst>
                                      </p:cBhvr>
                                      <p:tavLst>
                                        <p:tav tm="0">
                                          <p:val>
                                            <p:strVal val="#ppt_y"/>
                                          </p:val>
                                        </p:tav>
                                        <p:tav tm="100000">
                                          <p:val>
                                            <p:strVal val="#ppt_y"/>
                                          </p:val>
                                        </p:tav>
                                      </p:tavLst>
                                    </p:anim>
                                    <p:animEffect transition="in" filter="wipe(right)" prLst="gradientSize: 0.1">
                                      <p:cBhvr>
                                        <p:cTn id="210" dur="1000"/>
                                        <p:tgtEl>
                                          <p:spTgt spid="4">
                                            <p:graphicEl>
                                              <a:dgm id="{15645C8E-84D5-4B8B-B3C8-425AEC4549AD}"/>
                                            </p:graphicEl>
                                          </p:spTgt>
                                        </p:tgtEl>
                                      </p:cBhvr>
                                    </p:animEffect>
                                  </p:childTnLst>
                                </p:cTn>
                              </p:par>
                              <p:par>
                                <p:cTn id="211" presetID="29" presetClass="entr" presetSubtype="0" fill="hold" grpId="0" nodeType="withEffect">
                                  <p:stCondLst>
                                    <p:cond delay="0"/>
                                  </p:stCondLst>
                                  <p:childTnLst>
                                    <p:set>
                                      <p:cBhvr>
                                        <p:cTn id="212" dur="1" fill="hold">
                                          <p:stCondLst>
                                            <p:cond delay="0"/>
                                          </p:stCondLst>
                                        </p:cTn>
                                        <p:tgtEl>
                                          <p:spTgt spid="4">
                                            <p:graphicEl>
                                              <a:dgm id="{A32C5F2F-EA6C-4147-A9EF-9430B555121A}"/>
                                            </p:graphicEl>
                                          </p:spTgt>
                                        </p:tgtEl>
                                        <p:attrNameLst>
                                          <p:attrName>style.visibility</p:attrName>
                                        </p:attrNameLst>
                                      </p:cBhvr>
                                      <p:to>
                                        <p:strVal val="visible"/>
                                      </p:to>
                                    </p:set>
                                    <p:anim calcmode="lin" valueType="num">
                                      <p:cBhvr>
                                        <p:cTn id="213" dur="1000" fill="hold"/>
                                        <p:tgtEl>
                                          <p:spTgt spid="4">
                                            <p:graphicEl>
                                              <a:dgm id="{A32C5F2F-EA6C-4147-A9EF-9430B555121A}"/>
                                            </p:graphicEl>
                                          </p:spTgt>
                                        </p:tgtEl>
                                        <p:attrNameLst>
                                          <p:attrName>ppt_x</p:attrName>
                                        </p:attrNameLst>
                                      </p:cBhvr>
                                      <p:tavLst>
                                        <p:tav tm="0">
                                          <p:val>
                                            <p:strVal val="#ppt_x-.2"/>
                                          </p:val>
                                        </p:tav>
                                        <p:tav tm="100000">
                                          <p:val>
                                            <p:strVal val="#ppt_x"/>
                                          </p:val>
                                        </p:tav>
                                      </p:tavLst>
                                    </p:anim>
                                    <p:anim calcmode="lin" valueType="num">
                                      <p:cBhvr>
                                        <p:cTn id="214" dur="1000" fill="hold"/>
                                        <p:tgtEl>
                                          <p:spTgt spid="4">
                                            <p:graphicEl>
                                              <a:dgm id="{A32C5F2F-EA6C-4147-A9EF-9430B555121A}"/>
                                            </p:graphicEl>
                                          </p:spTgt>
                                        </p:tgtEl>
                                        <p:attrNameLst>
                                          <p:attrName>ppt_y</p:attrName>
                                        </p:attrNameLst>
                                      </p:cBhvr>
                                      <p:tavLst>
                                        <p:tav tm="0">
                                          <p:val>
                                            <p:strVal val="#ppt_y"/>
                                          </p:val>
                                        </p:tav>
                                        <p:tav tm="100000">
                                          <p:val>
                                            <p:strVal val="#ppt_y"/>
                                          </p:val>
                                        </p:tav>
                                      </p:tavLst>
                                    </p:anim>
                                    <p:animEffect transition="in" filter="wipe(right)" prLst="gradientSize: 0.1">
                                      <p:cBhvr>
                                        <p:cTn id="215" dur="1000"/>
                                        <p:tgtEl>
                                          <p:spTgt spid="4">
                                            <p:graphicEl>
                                              <a:dgm id="{A32C5F2F-EA6C-4147-A9EF-9430B55512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14463"/>
            <a:ext cx="7843838" cy="1421928"/>
          </a:xfrm>
        </p:spPr>
        <p:txBody>
          <a:bodyPr/>
          <a:lstStyle/>
          <a:p>
            <a:r>
              <a:rPr lang="en-US" dirty="0" smtClean="0"/>
              <a:t>Where do these </a:t>
            </a:r>
            <a:br>
              <a:rPr lang="en-US" dirty="0" smtClean="0"/>
            </a:br>
            <a:r>
              <a:rPr lang="en-US" dirty="0" smtClean="0"/>
              <a:t> projects go?</a:t>
            </a:r>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715000" y="762000"/>
            <a:ext cx="2962275" cy="443103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152400"/>
            <a:ext cx="2438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C:\Dev\MyApp</a:t>
            </a:r>
            <a:endParaRPr lang="en-US" b="1" dirty="0">
              <a:ln w="50800"/>
              <a:solidFill>
                <a:schemeClr val="bg1">
                  <a:shade val="50000"/>
                </a:schemeClr>
              </a:solidFill>
            </a:endParaRPr>
          </a:p>
        </p:txBody>
      </p:sp>
      <p:sp>
        <p:nvSpPr>
          <p:cNvPr id="5" name="Rounded Rectangle 4"/>
          <p:cNvSpPr/>
          <p:nvPr/>
        </p:nvSpPr>
        <p:spPr>
          <a:xfrm>
            <a:off x="533400" y="6858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Source</a:t>
            </a:r>
          </a:p>
        </p:txBody>
      </p:sp>
      <p:sp>
        <p:nvSpPr>
          <p:cNvPr id="6" name="Rounded Rectangle 5"/>
          <p:cNvSpPr/>
          <p:nvPr/>
        </p:nvSpPr>
        <p:spPr>
          <a:xfrm>
            <a:off x="1219200" y="12954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chemeClr val="bg1">
                    <a:shade val="50000"/>
                  </a:schemeClr>
                </a:solidFill>
              </a:rPr>
              <a:t>HelpDesk</a:t>
            </a:r>
            <a:endParaRPr lang="en-US" b="1" dirty="0">
              <a:ln w="50800"/>
              <a:solidFill>
                <a:schemeClr val="bg1">
                  <a:shade val="50000"/>
                </a:schemeClr>
              </a:solidFill>
            </a:endParaRPr>
          </a:p>
        </p:txBody>
      </p:sp>
      <p:sp>
        <p:nvSpPr>
          <p:cNvPr id="8" name="Rounded Rectangle 7"/>
          <p:cNvSpPr/>
          <p:nvPr/>
        </p:nvSpPr>
        <p:spPr>
          <a:xfrm>
            <a:off x="1752600" y="2286000"/>
            <a:ext cx="19050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BusinessLayer</a:t>
            </a:r>
          </a:p>
        </p:txBody>
      </p:sp>
      <p:sp>
        <p:nvSpPr>
          <p:cNvPr id="9" name="Rounded Rectangle 8"/>
          <p:cNvSpPr/>
          <p:nvPr/>
        </p:nvSpPr>
        <p:spPr>
          <a:xfrm>
            <a:off x="1752600" y="2743200"/>
            <a:ext cx="19050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DataLayer</a:t>
            </a:r>
          </a:p>
        </p:txBody>
      </p:sp>
      <p:sp>
        <p:nvSpPr>
          <p:cNvPr id="10" name="Rounded Rectangle 9"/>
          <p:cNvSpPr/>
          <p:nvPr/>
        </p:nvSpPr>
        <p:spPr>
          <a:xfrm>
            <a:off x="1752600" y="1828800"/>
            <a:ext cx="19050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Services</a:t>
            </a:r>
            <a:endParaRPr lang="en-US" b="1" dirty="0">
              <a:ln w="50800"/>
              <a:solidFill>
                <a:schemeClr val="bg1">
                  <a:shade val="50000"/>
                </a:schemeClr>
              </a:solidFill>
            </a:endParaRPr>
          </a:p>
        </p:txBody>
      </p:sp>
      <p:sp>
        <p:nvSpPr>
          <p:cNvPr id="11" name="Rounded Rectangle 10"/>
          <p:cNvSpPr/>
          <p:nvPr/>
        </p:nvSpPr>
        <p:spPr>
          <a:xfrm>
            <a:off x="1752600" y="3200400"/>
            <a:ext cx="19050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WorkFlow</a:t>
            </a:r>
          </a:p>
        </p:txBody>
      </p:sp>
      <p:sp>
        <p:nvSpPr>
          <p:cNvPr id="12" name="Rounded Rectangle 11"/>
          <p:cNvSpPr/>
          <p:nvPr/>
        </p:nvSpPr>
        <p:spPr>
          <a:xfrm>
            <a:off x="1752600" y="36576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UI</a:t>
            </a:r>
          </a:p>
        </p:txBody>
      </p:sp>
      <p:grpSp>
        <p:nvGrpSpPr>
          <p:cNvPr id="41" name="Group 40"/>
          <p:cNvGrpSpPr/>
          <p:nvPr/>
        </p:nvGrpSpPr>
        <p:grpSpPr>
          <a:xfrm>
            <a:off x="2286000" y="4114800"/>
            <a:ext cx="1295400" cy="1295400"/>
            <a:chOff x="2286000" y="4114800"/>
            <a:chExt cx="1295400" cy="1295400"/>
          </a:xfrm>
        </p:grpSpPr>
        <p:sp>
          <p:nvSpPr>
            <p:cNvPr id="13" name="Rounded Rectangle 12"/>
            <p:cNvSpPr/>
            <p:nvPr/>
          </p:nvSpPr>
          <p:spPr>
            <a:xfrm>
              <a:off x="2286000" y="41148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chemeClr val="bg1">
                      <a:shade val="50000"/>
                    </a:schemeClr>
                  </a:solidFill>
                </a:rPr>
                <a:t>WinForm</a:t>
              </a:r>
              <a:endParaRPr lang="en-US" b="1" dirty="0">
                <a:ln w="50800"/>
                <a:solidFill>
                  <a:schemeClr val="bg1">
                    <a:shade val="50000"/>
                  </a:schemeClr>
                </a:solidFill>
              </a:endParaRPr>
            </a:p>
          </p:txBody>
        </p:sp>
        <p:sp>
          <p:nvSpPr>
            <p:cNvPr id="14" name="Rounded Rectangle 13"/>
            <p:cNvSpPr/>
            <p:nvPr/>
          </p:nvSpPr>
          <p:spPr>
            <a:xfrm>
              <a:off x="2286000" y="45720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Web</a:t>
              </a:r>
            </a:p>
          </p:txBody>
        </p:sp>
        <p:sp>
          <p:nvSpPr>
            <p:cNvPr id="15" name="Rounded Rectangle 14"/>
            <p:cNvSpPr/>
            <p:nvPr/>
          </p:nvSpPr>
          <p:spPr>
            <a:xfrm>
              <a:off x="2286000" y="50292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Mobile</a:t>
              </a:r>
            </a:p>
          </p:txBody>
        </p:sp>
      </p:grpSp>
      <p:sp>
        <p:nvSpPr>
          <p:cNvPr id="16" name="Rounded Rectangle 15"/>
          <p:cNvSpPr/>
          <p:nvPr/>
        </p:nvSpPr>
        <p:spPr>
          <a:xfrm>
            <a:off x="1371600" y="57912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Common</a:t>
            </a:r>
          </a:p>
        </p:txBody>
      </p:sp>
      <p:sp>
        <p:nvSpPr>
          <p:cNvPr id="17" name="Rounded Rectangle 16"/>
          <p:cNvSpPr/>
          <p:nvPr/>
        </p:nvSpPr>
        <p:spPr>
          <a:xfrm>
            <a:off x="1371600" y="6248400"/>
            <a:ext cx="27432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smtClean="0">
                <a:ln w="50800"/>
                <a:solidFill>
                  <a:schemeClr val="bg1">
                    <a:shade val="50000"/>
                  </a:schemeClr>
                </a:solidFill>
              </a:rPr>
              <a:t>ThirdPartyAssemblies</a:t>
            </a:r>
            <a:endParaRPr lang="en-US" b="1" dirty="0">
              <a:ln w="50800"/>
              <a:solidFill>
                <a:schemeClr val="bg1">
                  <a:shade val="50000"/>
                </a:schemeClr>
              </a:solidFill>
            </a:endParaRPr>
          </a:p>
        </p:txBody>
      </p:sp>
      <p:grpSp>
        <p:nvGrpSpPr>
          <p:cNvPr id="42" name="Group 41"/>
          <p:cNvGrpSpPr/>
          <p:nvPr/>
        </p:nvGrpSpPr>
        <p:grpSpPr>
          <a:xfrm>
            <a:off x="3581400" y="4305300"/>
            <a:ext cx="4648200" cy="1409700"/>
            <a:chOff x="3581400" y="4305300"/>
            <a:chExt cx="4648200" cy="1409700"/>
          </a:xfrm>
        </p:grpSpPr>
        <p:sp>
          <p:nvSpPr>
            <p:cNvPr id="28" name="Rounded Rectangle 27"/>
            <p:cNvSpPr/>
            <p:nvPr/>
          </p:nvSpPr>
          <p:spPr>
            <a:xfrm>
              <a:off x="4114800" y="4495800"/>
              <a:ext cx="4114800" cy="381000"/>
            </a:xfrm>
            <a:prstGeom prst="roundRect">
              <a:avLst/>
            </a:prstGeom>
            <a:gradFill>
              <a:gsLst>
                <a:gs pos="0">
                  <a:srgbClr val="00B05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400" b="1" dirty="0" err="1" smtClean="0">
                  <a:ln w="50800"/>
                  <a:solidFill>
                    <a:schemeClr val="bg1">
                      <a:shade val="50000"/>
                    </a:schemeClr>
                  </a:solidFill>
                </a:rPr>
                <a:t>Company.MyApp.HelpDesk.UI.WinForm</a:t>
              </a:r>
              <a:endParaRPr lang="en-US" sz="1400" b="1" dirty="0">
                <a:ln w="50800"/>
                <a:solidFill>
                  <a:schemeClr val="bg1">
                    <a:shade val="50000"/>
                  </a:schemeClr>
                </a:solidFill>
              </a:endParaRPr>
            </a:p>
          </p:txBody>
        </p:sp>
        <p:cxnSp>
          <p:nvCxnSpPr>
            <p:cNvPr id="30" name="Elbow Connector 29"/>
            <p:cNvCxnSpPr>
              <a:stCxn id="13" idx="3"/>
              <a:endCxn id="28" idx="1"/>
            </p:cNvCxnSpPr>
            <p:nvPr/>
          </p:nvCxnSpPr>
          <p:spPr>
            <a:xfrm>
              <a:off x="3581400" y="4305300"/>
              <a:ext cx="5334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114800" y="5334000"/>
              <a:ext cx="4114800" cy="381000"/>
            </a:xfrm>
            <a:prstGeom prst="roundRect">
              <a:avLst/>
            </a:prstGeom>
            <a:gradFill>
              <a:gsLst>
                <a:gs pos="0">
                  <a:srgbClr val="00B05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400" b="1" dirty="0" err="1" smtClean="0">
                  <a:ln w="50800"/>
                  <a:solidFill>
                    <a:schemeClr val="bg1">
                      <a:shade val="50000"/>
                    </a:schemeClr>
                  </a:solidFill>
                </a:rPr>
                <a:t>Company.MyApp.HelpDesk.UI.Mobile</a:t>
              </a:r>
              <a:endParaRPr lang="en-US" sz="1400" b="1" dirty="0">
                <a:ln w="50800"/>
                <a:solidFill>
                  <a:schemeClr val="bg1">
                    <a:shade val="50000"/>
                  </a:schemeClr>
                </a:solidFill>
              </a:endParaRPr>
            </a:p>
          </p:txBody>
        </p:sp>
        <p:cxnSp>
          <p:nvCxnSpPr>
            <p:cNvPr id="34" name="Elbow Connector 33"/>
            <p:cNvCxnSpPr>
              <a:endCxn id="32" idx="1"/>
            </p:cNvCxnSpPr>
            <p:nvPr/>
          </p:nvCxnSpPr>
          <p:spPr>
            <a:xfrm>
              <a:off x="3581400" y="5181600"/>
              <a:ext cx="533400" cy="3429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6" name="Rectangle 2"/>
          <p:cNvSpPr txBox="1">
            <a:spLocks noChangeArrowheads="1"/>
          </p:cNvSpPr>
          <p:nvPr/>
        </p:nvSpPr>
        <p:spPr>
          <a:xfrm>
            <a:off x="3352800" y="228600"/>
            <a:ext cx="5410200" cy="1089025"/>
          </a:xfrm>
          <a:prstGeom prst="rect">
            <a:avLst/>
          </a:prstGeom>
        </p:spPr>
        <p:txBody>
          <a:bodyPr/>
          <a:lstStyle/>
          <a:p>
            <a:pPr>
              <a:lnSpc>
                <a:spcPct val="90000"/>
              </a:lnSpc>
              <a:defRPr/>
            </a:pPr>
            <a:r>
              <a:rPr lang="en-US" sz="3600" kern="0" dirty="0">
                <a:solidFill>
                  <a:schemeClr val="tx2"/>
                </a:solidFill>
                <a:effectLst>
                  <a:outerShdw blurRad="38100" dist="38100" dir="2700000" algn="tl">
                    <a:srgbClr val="000000"/>
                  </a:outerShdw>
                </a:effectLst>
                <a:latin typeface="+mj-lt"/>
                <a:ea typeface="+mj-ea"/>
                <a:cs typeface="+mj-cs"/>
              </a:rPr>
              <a:t>Folder Structure For Application</a:t>
            </a:r>
          </a:p>
        </p:txBody>
      </p:sp>
      <p:sp>
        <p:nvSpPr>
          <p:cNvPr id="37" name="Left Brace 36"/>
          <p:cNvSpPr/>
          <p:nvPr/>
        </p:nvSpPr>
        <p:spPr>
          <a:xfrm>
            <a:off x="381000" y="1219200"/>
            <a:ext cx="990600" cy="4343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Module</a:t>
            </a:r>
          </a:p>
        </p:txBody>
      </p:sp>
      <p:sp>
        <p:nvSpPr>
          <p:cNvPr id="38" name="Right Brace 37"/>
          <p:cNvSpPr/>
          <p:nvPr/>
        </p:nvSpPr>
        <p:spPr>
          <a:xfrm>
            <a:off x="8153400" y="2438400"/>
            <a:ext cx="990600" cy="3352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Project</a:t>
            </a:r>
          </a:p>
          <a:p>
            <a:pPr algn="ctr">
              <a:defRPr/>
            </a:pPr>
            <a:r>
              <a:rPr lang="en-US" dirty="0"/>
              <a:t> </a:t>
            </a:r>
            <a:r>
              <a:rPr lang="en-US" dirty="0" smtClean="0"/>
              <a:t>Folders</a:t>
            </a:r>
            <a:endParaRPr lang="en-US" dirty="0"/>
          </a:p>
        </p:txBody>
      </p:sp>
      <p:grpSp>
        <p:nvGrpSpPr>
          <p:cNvPr id="40" name="Group 39"/>
          <p:cNvGrpSpPr/>
          <p:nvPr/>
        </p:nvGrpSpPr>
        <p:grpSpPr>
          <a:xfrm>
            <a:off x="3505200" y="1676400"/>
            <a:ext cx="4724400" cy="1905000"/>
            <a:chOff x="3505200" y="1676400"/>
            <a:chExt cx="4724400" cy="1905000"/>
          </a:xfrm>
        </p:grpSpPr>
        <p:sp>
          <p:nvSpPr>
            <p:cNvPr id="18" name="Rounded Rectangle 17"/>
            <p:cNvSpPr/>
            <p:nvPr/>
          </p:nvSpPr>
          <p:spPr>
            <a:xfrm>
              <a:off x="4114800" y="2590800"/>
              <a:ext cx="4114800" cy="381000"/>
            </a:xfrm>
            <a:prstGeom prst="roundRect">
              <a:avLst/>
            </a:prstGeom>
            <a:gradFill>
              <a:gsLst>
                <a:gs pos="0">
                  <a:srgbClr val="00B05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400" b="1" dirty="0" err="1" smtClean="0">
                  <a:ln w="50800"/>
                  <a:solidFill>
                    <a:schemeClr val="bg1">
                      <a:shade val="50000"/>
                    </a:schemeClr>
                  </a:solidFill>
                </a:rPr>
                <a:t>Company.MyApp.HelpDesk.BusinessLayer</a:t>
              </a:r>
              <a:endParaRPr lang="en-US" sz="1400" b="1" dirty="0">
                <a:ln w="50800"/>
                <a:solidFill>
                  <a:schemeClr val="bg1">
                    <a:shade val="50000"/>
                  </a:schemeClr>
                </a:solidFill>
              </a:endParaRPr>
            </a:p>
          </p:txBody>
        </p:sp>
        <p:cxnSp>
          <p:nvCxnSpPr>
            <p:cNvPr id="20" name="Elbow Connector 19"/>
            <p:cNvCxnSpPr>
              <a:stCxn id="8" idx="3"/>
              <a:endCxn id="18" idx="1"/>
            </p:cNvCxnSpPr>
            <p:nvPr/>
          </p:nvCxnSpPr>
          <p:spPr>
            <a:xfrm>
              <a:off x="3657600" y="2476500"/>
              <a:ext cx="4572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114800" y="3200400"/>
              <a:ext cx="4114800" cy="381000"/>
            </a:xfrm>
            <a:prstGeom prst="roundRect">
              <a:avLst/>
            </a:prstGeom>
            <a:gradFill>
              <a:gsLst>
                <a:gs pos="0">
                  <a:srgbClr val="00B05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400" b="1" dirty="0" err="1" smtClean="0">
                  <a:ln w="50800"/>
                  <a:solidFill>
                    <a:schemeClr val="bg1">
                      <a:shade val="50000"/>
                    </a:schemeClr>
                  </a:solidFill>
                </a:rPr>
                <a:t>Company.MyApp.HelpDesk.DataLayer</a:t>
              </a:r>
              <a:endParaRPr lang="en-US" sz="1400" b="1" dirty="0">
                <a:ln w="50800"/>
                <a:solidFill>
                  <a:schemeClr val="bg1">
                    <a:shade val="50000"/>
                  </a:schemeClr>
                </a:solidFill>
              </a:endParaRPr>
            </a:p>
          </p:txBody>
        </p:sp>
        <p:cxnSp>
          <p:nvCxnSpPr>
            <p:cNvPr id="27" name="Elbow Connector 26"/>
            <p:cNvCxnSpPr>
              <a:endCxn id="25" idx="1"/>
            </p:cNvCxnSpPr>
            <p:nvPr/>
          </p:nvCxnSpPr>
          <p:spPr>
            <a:xfrm>
              <a:off x="3505200" y="2971800"/>
              <a:ext cx="609600" cy="419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0" y="1676400"/>
              <a:ext cx="2895600" cy="369332"/>
            </a:xfrm>
            <a:prstGeom prst="rect">
              <a:avLst/>
            </a:prstGeom>
            <a:noFill/>
          </p:spPr>
          <p:txBody>
            <a:bodyPr wrap="square" rtlCol="0">
              <a:spAutoFit/>
            </a:bodyPr>
            <a:lstStyle/>
            <a:p>
              <a:r>
                <a:rPr lang="en-US" dirty="0" smtClean="0"/>
                <a:t>Project Folder</a:t>
              </a:r>
              <a:endParaRPr lang="en-US" dirty="0"/>
            </a:p>
          </p:txBody>
        </p:sp>
        <p:cxnSp>
          <p:nvCxnSpPr>
            <p:cNvPr id="31" name="Elbow Connector 30"/>
            <p:cNvCxnSpPr>
              <a:stCxn id="26" idx="2"/>
              <a:endCxn id="18" idx="0"/>
            </p:cNvCxnSpPr>
            <p:nvPr/>
          </p:nvCxnSpPr>
          <p:spPr>
            <a:xfrm rot="16200000" flipH="1">
              <a:off x="5671066" y="2089666"/>
              <a:ext cx="545068"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ppt_x"/>
                                          </p:val>
                                        </p:tav>
                                        <p:tav tm="100000">
                                          <p:val>
                                            <p:strVal val="#ppt_x"/>
                                          </p:val>
                                        </p:tav>
                                      </p:tavLst>
                                    </p:anim>
                                    <p:anim calcmode="lin" valueType="num">
                                      <p:cBhvr additive="base">
                                        <p:cTn id="6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6" grpId="0" animBg="1"/>
      <p:bldP spid="17"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62600"/>
            <a:ext cx="7772400" cy="646331"/>
          </a:xfrm>
        </p:spPr>
        <p:txBody>
          <a:bodyPr/>
          <a:lstStyle/>
          <a:p>
            <a:pPr algn="ctr"/>
            <a:r>
              <a:rPr lang="en-US" dirty="0" err="1" smtClean="0"/>
              <a:t>elderism</a:t>
            </a:r>
            <a:endParaRPr lang="en-US" dirty="0"/>
          </a:p>
        </p:txBody>
      </p:sp>
      <p:sp>
        <p:nvSpPr>
          <p:cNvPr id="3" name="Text Placeholder 2"/>
          <p:cNvSpPr>
            <a:spLocks noGrp="1"/>
          </p:cNvSpPr>
          <p:nvPr>
            <p:ph type="body" idx="1"/>
          </p:nvPr>
        </p:nvSpPr>
        <p:spPr>
          <a:xfrm>
            <a:off x="304800" y="1447800"/>
            <a:ext cx="3505200" cy="3139321"/>
          </a:xfrm>
        </p:spPr>
        <p:txBody>
          <a:bodyPr/>
          <a:lstStyle/>
          <a:p>
            <a:pPr algn="ctr"/>
            <a:r>
              <a:rPr lang="en-US" sz="4400" dirty="0" smtClean="0"/>
              <a:t>Adding a project to a late project makes it later.</a:t>
            </a:r>
            <a:endParaRPr lang="en-US" sz="4400" dirty="0"/>
          </a:p>
        </p:txBody>
      </p:sp>
      <p:pic>
        <p:nvPicPr>
          <p:cNvPr id="4" name="Picture 2"/>
          <p:cNvPicPr>
            <a:picLocks noChangeAspect="1" noChangeArrowheads="1"/>
          </p:cNvPicPr>
          <p:nvPr/>
        </p:nvPicPr>
        <p:blipFill>
          <a:blip r:embed="rId2"/>
          <a:srcRect/>
          <a:stretch>
            <a:fillRect/>
          </a:stretch>
        </p:blipFill>
        <p:spPr bwMode="auto">
          <a:xfrm>
            <a:off x="4038600" y="1219200"/>
            <a:ext cx="4800600" cy="3600450"/>
          </a:xfrm>
          <a:prstGeom prst="rect">
            <a:avLst/>
          </a:prstGeom>
          <a:noFill/>
          <a:ln w="9525">
            <a:noFill/>
            <a:miter lim="800000"/>
            <a:headEnd/>
            <a:tailEnd/>
          </a:ln>
          <a:effectLst/>
        </p:spPr>
      </p:pic>
      <p:sp>
        <p:nvSpPr>
          <p:cNvPr id="5" name="TextBox 4"/>
          <p:cNvSpPr txBox="1"/>
          <p:nvPr/>
        </p:nvSpPr>
        <p:spPr>
          <a:xfrm>
            <a:off x="1524000" y="6324600"/>
            <a:ext cx="6248400" cy="215444"/>
          </a:xfrm>
          <a:prstGeom prst="rect">
            <a:avLst/>
          </a:prstGeom>
          <a:noFill/>
        </p:spPr>
        <p:txBody>
          <a:bodyPr wrap="square" rtlCol="0">
            <a:spAutoFit/>
          </a:bodyPr>
          <a:lstStyle/>
          <a:p>
            <a:pPr algn="ctr"/>
            <a:r>
              <a:rPr lang="en-US" sz="800" dirty="0" smtClean="0"/>
              <a:t>The Mythical Man-Month, Fred Brooks, “Adding manpower to a late software project makes it later. “</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447800"/>
            <a:ext cx="7772400" cy="39624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Source Folder</a:t>
            </a:r>
            <a:endParaRPr lang="en-US" b="1" dirty="0">
              <a:ln w="50800"/>
              <a:solidFill>
                <a:schemeClr val="bg1">
                  <a:shade val="50000"/>
                </a:schemeClr>
              </a:solidFill>
            </a:endParaRPr>
          </a:p>
        </p:txBody>
      </p:sp>
      <p:sp>
        <p:nvSpPr>
          <p:cNvPr id="2" name="Title 1"/>
          <p:cNvSpPr>
            <a:spLocks noGrp="1"/>
          </p:cNvSpPr>
          <p:nvPr>
            <p:ph type="title"/>
          </p:nvPr>
        </p:nvSpPr>
        <p:spPr/>
        <p:txBody>
          <a:bodyPr/>
          <a:lstStyle/>
          <a:p>
            <a:r>
              <a:rPr lang="en-US" dirty="0" smtClean="0"/>
              <a:t>Where are the solution files?</a:t>
            </a:r>
            <a:endParaRPr lang="en-US" dirty="0"/>
          </a:p>
        </p:txBody>
      </p:sp>
      <p:pic>
        <p:nvPicPr>
          <p:cNvPr id="7" name="Picture 3"/>
          <p:cNvPicPr>
            <a:picLocks noChangeAspect="1" noChangeArrowheads="1"/>
          </p:cNvPicPr>
          <p:nvPr/>
        </p:nvPicPr>
        <p:blipFill>
          <a:blip r:embed="rId2"/>
          <a:srcRect/>
          <a:stretch>
            <a:fillRect/>
          </a:stretch>
        </p:blipFill>
        <p:spPr bwMode="auto">
          <a:xfrm>
            <a:off x="3886200" y="4376136"/>
            <a:ext cx="1276350" cy="805464"/>
          </a:xfrm>
          <a:prstGeom prst="rect">
            <a:avLst/>
          </a:prstGeom>
          <a:noFill/>
          <a:ln w="9525">
            <a:noFill/>
            <a:miter lim="800000"/>
            <a:headEnd/>
            <a:tailEnd/>
          </a:ln>
          <a:effectLst/>
        </p:spPr>
      </p:pic>
      <p:pic>
        <p:nvPicPr>
          <p:cNvPr id="8" name="Picture 3"/>
          <p:cNvPicPr>
            <a:picLocks noChangeAspect="1" noChangeArrowheads="1"/>
          </p:cNvPicPr>
          <p:nvPr/>
        </p:nvPicPr>
        <p:blipFill>
          <a:blip r:embed="rId2"/>
          <a:srcRect/>
          <a:stretch>
            <a:fillRect/>
          </a:stretch>
        </p:blipFill>
        <p:spPr bwMode="auto">
          <a:xfrm>
            <a:off x="1238250" y="4299936"/>
            <a:ext cx="1276350" cy="805464"/>
          </a:xfrm>
          <a:prstGeom prst="rect">
            <a:avLst/>
          </a:prstGeom>
          <a:noFill/>
          <a:ln w="9525">
            <a:noFill/>
            <a:miter lim="800000"/>
            <a:headEnd/>
            <a:tailEnd/>
          </a:ln>
          <a:effectLst/>
        </p:spPr>
      </p:pic>
      <p:sp>
        <p:nvSpPr>
          <p:cNvPr id="9" name="TextBox 8"/>
          <p:cNvSpPr txBox="1"/>
          <p:nvPr/>
        </p:nvSpPr>
        <p:spPr>
          <a:xfrm>
            <a:off x="1295400" y="3657600"/>
            <a:ext cx="1219200" cy="381000"/>
          </a:xfrm>
          <a:prstGeom prst="rect">
            <a:avLst/>
          </a:prstGeom>
          <a:noFill/>
        </p:spPr>
        <p:txBody>
          <a:bodyPr wrap="square" rtlCol="0">
            <a:spAutoFit/>
          </a:bodyPr>
          <a:lstStyle/>
          <a:p>
            <a:pPr algn="ctr"/>
            <a:r>
              <a:rPr lang="en-US" dirty="0" smtClean="0">
                <a:solidFill>
                  <a:schemeClr val="bg1"/>
                </a:solidFill>
              </a:rPr>
              <a:t>CI</a:t>
            </a:r>
            <a:endParaRPr lang="en-US" dirty="0">
              <a:solidFill>
                <a:schemeClr val="bg1"/>
              </a:solidFill>
            </a:endParaRPr>
          </a:p>
        </p:txBody>
      </p:sp>
      <p:sp>
        <p:nvSpPr>
          <p:cNvPr id="10" name="TextBox 9"/>
          <p:cNvSpPr txBox="1"/>
          <p:nvPr/>
        </p:nvSpPr>
        <p:spPr>
          <a:xfrm>
            <a:off x="3886200" y="3733800"/>
            <a:ext cx="1219200" cy="646331"/>
          </a:xfrm>
          <a:prstGeom prst="rect">
            <a:avLst/>
          </a:prstGeom>
          <a:noFill/>
        </p:spPr>
        <p:txBody>
          <a:bodyPr wrap="square" rtlCol="0">
            <a:spAutoFit/>
          </a:bodyPr>
          <a:lstStyle/>
          <a:p>
            <a:pPr algn="ctr"/>
            <a:r>
              <a:rPr lang="en-US" dirty="0" smtClean="0">
                <a:solidFill>
                  <a:schemeClr val="bg1"/>
                </a:solidFill>
              </a:rPr>
              <a:t>Helpdesk Service</a:t>
            </a:r>
            <a:endParaRPr lang="en-US" dirty="0">
              <a:solidFill>
                <a:schemeClr val="bg1"/>
              </a:solidFill>
            </a:endParaRPr>
          </a:p>
        </p:txBody>
      </p:sp>
      <p:pic>
        <p:nvPicPr>
          <p:cNvPr id="12" name="Picture 3"/>
          <p:cNvPicPr>
            <a:picLocks noChangeAspect="1" noChangeArrowheads="1"/>
          </p:cNvPicPr>
          <p:nvPr/>
        </p:nvPicPr>
        <p:blipFill>
          <a:blip r:embed="rId2"/>
          <a:srcRect/>
          <a:stretch>
            <a:fillRect/>
          </a:stretch>
        </p:blipFill>
        <p:spPr bwMode="auto">
          <a:xfrm>
            <a:off x="1295400" y="2242536"/>
            <a:ext cx="1276350" cy="805464"/>
          </a:xfrm>
          <a:prstGeom prst="rect">
            <a:avLst/>
          </a:prstGeom>
          <a:noFill/>
          <a:ln w="9525">
            <a:noFill/>
            <a:miter lim="800000"/>
            <a:headEnd/>
            <a:tailEnd/>
          </a:ln>
          <a:effectLst/>
        </p:spPr>
      </p:pic>
      <p:sp>
        <p:nvSpPr>
          <p:cNvPr id="13" name="TextBox 12"/>
          <p:cNvSpPr txBox="1"/>
          <p:nvPr/>
        </p:nvSpPr>
        <p:spPr>
          <a:xfrm>
            <a:off x="1371600" y="1600200"/>
            <a:ext cx="1219200" cy="646331"/>
          </a:xfrm>
          <a:prstGeom prst="rect">
            <a:avLst/>
          </a:prstGeom>
          <a:noFill/>
        </p:spPr>
        <p:txBody>
          <a:bodyPr wrap="square" rtlCol="0">
            <a:spAutoFit/>
          </a:bodyPr>
          <a:lstStyle/>
          <a:p>
            <a:pPr algn="ctr"/>
            <a:r>
              <a:rPr lang="en-US" dirty="0" smtClean="0">
                <a:solidFill>
                  <a:schemeClr val="bg1"/>
                </a:solidFill>
              </a:rPr>
              <a:t>Master Web</a:t>
            </a:r>
            <a:endParaRPr lang="en-US" dirty="0">
              <a:solidFill>
                <a:schemeClr val="bg1"/>
              </a:solidFill>
            </a:endParaRPr>
          </a:p>
        </p:txBody>
      </p:sp>
      <p:pic>
        <p:nvPicPr>
          <p:cNvPr id="14" name="Picture 3"/>
          <p:cNvPicPr>
            <a:picLocks noChangeAspect="1" noChangeArrowheads="1"/>
          </p:cNvPicPr>
          <p:nvPr/>
        </p:nvPicPr>
        <p:blipFill>
          <a:blip r:embed="rId2"/>
          <a:srcRect/>
          <a:stretch>
            <a:fillRect/>
          </a:stretch>
        </p:blipFill>
        <p:spPr bwMode="auto">
          <a:xfrm>
            <a:off x="3829050" y="2242536"/>
            <a:ext cx="1276350" cy="805464"/>
          </a:xfrm>
          <a:prstGeom prst="rect">
            <a:avLst/>
          </a:prstGeom>
          <a:noFill/>
          <a:ln w="9525">
            <a:noFill/>
            <a:miter lim="800000"/>
            <a:headEnd/>
            <a:tailEnd/>
          </a:ln>
          <a:effectLst/>
        </p:spPr>
      </p:pic>
      <p:sp>
        <p:nvSpPr>
          <p:cNvPr id="15" name="TextBox 14"/>
          <p:cNvSpPr txBox="1"/>
          <p:nvPr/>
        </p:nvSpPr>
        <p:spPr>
          <a:xfrm>
            <a:off x="3886200" y="1600200"/>
            <a:ext cx="1219200" cy="646331"/>
          </a:xfrm>
          <a:prstGeom prst="rect">
            <a:avLst/>
          </a:prstGeom>
          <a:noFill/>
        </p:spPr>
        <p:txBody>
          <a:bodyPr wrap="square" rtlCol="0">
            <a:spAutoFit/>
          </a:bodyPr>
          <a:lstStyle/>
          <a:p>
            <a:pPr algn="ctr"/>
            <a:r>
              <a:rPr lang="en-US" dirty="0" smtClean="0">
                <a:solidFill>
                  <a:schemeClr val="bg1"/>
                </a:solidFill>
              </a:rPr>
              <a:t>Master Mobile</a:t>
            </a:r>
            <a:endParaRPr lang="en-US" dirty="0">
              <a:solidFill>
                <a:schemeClr val="bg1"/>
              </a:solidFill>
            </a:endParaRPr>
          </a:p>
        </p:txBody>
      </p:sp>
      <p:pic>
        <p:nvPicPr>
          <p:cNvPr id="16" name="Picture 3"/>
          <p:cNvPicPr>
            <a:picLocks noChangeAspect="1" noChangeArrowheads="1"/>
          </p:cNvPicPr>
          <p:nvPr/>
        </p:nvPicPr>
        <p:blipFill>
          <a:blip r:embed="rId2"/>
          <a:srcRect/>
          <a:stretch>
            <a:fillRect/>
          </a:stretch>
        </p:blipFill>
        <p:spPr bwMode="auto">
          <a:xfrm>
            <a:off x="6400800" y="2242536"/>
            <a:ext cx="1276350" cy="805464"/>
          </a:xfrm>
          <a:prstGeom prst="rect">
            <a:avLst/>
          </a:prstGeom>
          <a:noFill/>
          <a:ln w="9525">
            <a:noFill/>
            <a:miter lim="800000"/>
            <a:headEnd/>
            <a:tailEnd/>
          </a:ln>
          <a:effectLst/>
        </p:spPr>
      </p:pic>
      <p:sp>
        <p:nvSpPr>
          <p:cNvPr id="17" name="TextBox 16"/>
          <p:cNvSpPr txBox="1"/>
          <p:nvPr/>
        </p:nvSpPr>
        <p:spPr>
          <a:xfrm>
            <a:off x="6477000" y="1600200"/>
            <a:ext cx="1219200" cy="646331"/>
          </a:xfrm>
          <a:prstGeom prst="rect">
            <a:avLst/>
          </a:prstGeom>
          <a:noFill/>
        </p:spPr>
        <p:txBody>
          <a:bodyPr wrap="square" rtlCol="0">
            <a:spAutoFit/>
          </a:bodyPr>
          <a:lstStyle/>
          <a:p>
            <a:pPr algn="ctr"/>
            <a:r>
              <a:rPr lang="en-US" dirty="0" smtClean="0">
                <a:solidFill>
                  <a:schemeClr val="bg1"/>
                </a:solidFill>
              </a:rPr>
              <a:t>Master </a:t>
            </a:r>
            <a:r>
              <a:rPr lang="en-US" dirty="0" err="1" smtClean="0">
                <a:solidFill>
                  <a:schemeClr val="bg1"/>
                </a:solidFill>
              </a:rPr>
              <a:t>WinForm</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example</a:t>
            </a:r>
            <a:endParaRPr lang="en-US" dirty="0"/>
          </a:p>
        </p:txBody>
      </p:sp>
      <p:grpSp>
        <p:nvGrpSpPr>
          <p:cNvPr id="3" name="Group 2"/>
          <p:cNvGrpSpPr/>
          <p:nvPr/>
        </p:nvGrpSpPr>
        <p:grpSpPr>
          <a:xfrm>
            <a:off x="685800" y="1371600"/>
            <a:ext cx="1417320" cy="914400"/>
            <a:chOff x="457200" y="990600"/>
            <a:chExt cx="8153400" cy="5410201"/>
          </a:xfrm>
        </p:grpSpPr>
        <p:sp>
          <p:nvSpPr>
            <p:cNvPr id="4" name="Rounded Rectangle 3"/>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5" name="Rounded Rectangle 4"/>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6" name="Rounded Rectangle 5"/>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7" name="Rounded Rectangle 6"/>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8" name="Rounded Rectangle 7"/>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9" name="Rounded Rectangle 8"/>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10" name="Rounded Rectangle 9"/>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11" name="Rounded Rectangle 10"/>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12" name="Rounded Rectangle 11"/>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13" name="Rounded Rectangle 12"/>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sp>
        <p:nvSpPr>
          <p:cNvPr id="14" name="TextBox 13"/>
          <p:cNvSpPr txBox="1"/>
          <p:nvPr/>
        </p:nvSpPr>
        <p:spPr>
          <a:xfrm>
            <a:off x="685800" y="2590800"/>
            <a:ext cx="1371600" cy="369332"/>
          </a:xfrm>
          <a:prstGeom prst="rect">
            <a:avLst/>
          </a:prstGeom>
          <a:noFill/>
        </p:spPr>
        <p:txBody>
          <a:bodyPr wrap="square" rtlCol="0">
            <a:spAutoFit/>
          </a:bodyPr>
          <a:lstStyle/>
          <a:p>
            <a:pPr algn="ctr"/>
            <a:r>
              <a:rPr lang="en-US" b="1" dirty="0" smtClean="0"/>
              <a:t>WEB</a:t>
            </a:r>
            <a:endParaRPr lang="en-US" b="1" dirty="0"/>
          </a:p>
        </p:txBody>
      </p:sp>
      <p:grpSp>
        <p:nvGrpSpPr>
          <p:cNvPr id="15" name="Group 14"/>
          <p:cNvGrpSpPr/>
          <p:nvPr/>
        </p:nvGrpSpPr>
        <p:grpSpPr>
          <a:xfrm>
            <a:off x="2667000" y="1371600"/>
            <a:ext cx="1417320" cy="914400"/>
            <a:chOff x="457200" y="990600"/>
            <a:chExt cx="8153400" cy="5410201"/>
          </a:xfrm>
        </p:grpSpPr>
        <p:sp>
          <p:nvSpPr>
            <p:cNvPr id="16" name="Rounded Rectangle 15"/>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17" name="Rounded Rectangle 16"/>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18" name="Rounded Rectangle 17"/>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19" name="Rounded Rectangle 18"/>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20" name="Rounded Rectangle 19"/>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21" name="Rounded Rectangle 20"/>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22" name="Rounded Rectangle 21"/>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23" name="Rounded Rectangle 22"/>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24" name="Rounded Rectangle 23"/>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25" name="Rounded Rectangle 24"/>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grpSp>
        <p:nvGrpSpPr>
          <p:cNvPr id="26" name="Group 25"/>
          <p:cNvGrpSpPr/>
          <p:nvPr/>
        </p:nvGrpSpPr>
        <p:grpSpPr>
          <a:xfrm>
            <a:off x="4831080" y="1371600"/>
            <a:ext cx="1417320" cy="914400"/>
            <a:chOff x="457200" y="990600"/>
            <a:chExt cx="8153400" cy="5410201"/>
          </a:xfrm>
        </p:grpSpPr>
        <p:sp>
          <p:nvSpPr>
            <p:cNvPr id="27" name="Rounded Rectangle 26"/>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28" name="Rounded Rectangle 27"/>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29" name="Rounded Rectangle 28"/>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30" name="Rounded Rectangle 29"/>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31" name="Rounded Rectangle 30"/>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32" name="Rounded Rectangle 31"/>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33" name="Rounded Rectangle 32"/>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34" name="Rounded Rectangle 33"/>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35" name="Rounded Rectangle 34"/>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36" name="Rounded Rectangle 35"/>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grpSp>
        <p:nvGrpSpPr>
          <p:cNvPr id="37" name="Group 36"/>
          <p:cNvGrpSpPr/>
          <p:nvPr/>
        </p:nvGrpSpPr>
        <p:grpSpPr>
          <a:xfrm>
            <a:off x="7010400" y="1371600"/>
            <a:ext cx="1417320" cy="914400"/>
            <a:chOff x="457200" y="990600"/>
            <a:chExt cx="8153400" cy="5410201"/>
          </a:xfrm>
        </p:grpSpPr>
        <p:sp>
          <p:nvSpPr>
            <p:cNvPr id="38" name="Rounded Rectangle 37"/>
            <p:cNvSpPr/>
            <p:nvPr/>
          </p:nvSpPr>
          <p:spPr bwMode="auto">
            <a:xfrm>
              <a:off x="457200" y="990600"/>
              <a:ext cx="8153400" cy="5410201"/>
            </a:xfrm>
            <a:prstGeom prst="roundRect">
              <a:avLst/>
            </a:prstGeom>
            <a:solidFill>
              <a:srgbClr val="C0000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bg1"/>
                </a:solidFill>
                <a:effectLst/>
                <a:latin typeface="Tahoma" pitchFamily="34" charset="0"/>
              </a:endParaRPr>
            </a:p>
          </p:txBody>
        </p:sp>
        <p:sp>
          <p:nvSpPr>
            <p:cNvPr id="39" name="Rounded Rectangle 38"/>
            <p:cNvSpPr/>
            <p:nvPr/>
          </p:nvSpPr>
          <p:spPr bwMode="auto">
            <a:xfrm>
              <a:off x="990600" y="1981200"/>
              <a:ext cx="1828800" cy="1219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Interface</a:t>
              </a:r>
            </a:p>
          </p:txBody>
        </p:sp>
        <p:sp>
          <p:nvSpPr>
            <p:cNvPr id="40" name="Rounded Rectangle 39"/>
            <p:cNvSpPr/>
            <p:nvPr/>
          </p:nvSpPr>
          <p:spPr bwMode="auto">
            <a:xfrm>
              <a:off x="990600" y="3962400"/>
              <a:ext cx="1905000" cy="11430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 dirty="0" smtClean="0">
                  <a:solidFill>
                    <a:schemeClr val="tx1"/>
                  </a:solidFill>
                </a:rPr>
                <a:t>Components</a:t>
              </a:r>
            </a:p>
          </p:txBody>
        </p:sp>
        <p:sp>
          <p:nvSpPr>
            <p:cNvPr id="41" name="Rounded Rectangle 40"/>
            <p:cNvSpPr/>
            <p:nvPr/>
          </p:nvSpPr>
          <p:spPr bwMode="auto">
            <a:xfrm>
              <a:off x="3657600" y="16002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Payable</a:t>
              </a:r>
            </a:p>
          </p:txBody>
        </p:sp>
        <p:sp>
          <p:nvSpPr>
            <p:cNvPr id="42" name="Rounded Rectangle 41"/>
            <p:cNvSpPr/>
            <p:nvPr/>
          </p:nvSpPr>
          <p:spPr bwMode="auto">
            <a:xfrm>
              <a:off x="3657600" y="2667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Common</a:t>
              </a:r>
            </a:p>
          </p:txBody>
        </p:sp>
        <p:sp>
          <p:nvSpPr>
            <p:cNvPr id="43" name="Rounded Rectangle 42"/>
            <p:cNvSpPr/>
            <p:nvPr/>
          </p:nvSpPr>
          <p:spPr bwMode="auto">
            <a:xfrm>
              <a:off x="36576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Accounts Receivable </a:t>
              </a:r>
            </a:p>
          </p:txBody>
        </p:sp>
        <p:sp>
          <p:nvSpPr>
            <p:cNvPr id="44" name="Rounded Rectangle 43"/>
            <p:cNvSpPr/>
            <p:nvPr/>
          </p:nvSpPr>
          <p:spPr bwMode="auto">
            <a:xfrm>
              <a:off x="3733800" y="47244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Payroll</a:t>
              </a:r>
            </a:p>
          </p:txBody>
        </p:sp>
        <p:sp>
          <p:nvSpPr>
            <p:cNvPr id="45" name="Rounded Rectangle 44"/>
            <p:cNvSpPr/>
            <p:nvPr/>
          </p:nvSpPr>
          <p:spPr bwMode="auto">
            <a:xfrm>
              <a:off x="6172200" y="15240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Business Layer</a:t>
              </a:r>
            </a:p>
          </p:txBody>
        </p:sp>
        <p:sp>
          <p:nvSpPr>
            <p:cNvPr id="46" name="Rounded Rectangle 45"/>
            <p:cNvSpPr/>
            <p:nvPr/>
          </p:nvSpPr>
          <p:spPr bwMode="auto">
            <a:xfrm>
              <a:off x="6172200" y="2590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Inventory</a:t>
              </a:r>
            </a:p>
          </p:txBody>
        </p:sp>
        <p:sp>
          <p:nvSpPr>
            <p:cNvPr id="47" name="Rounded Rectangle 46"/>
            <p:cNvSpPr/>
            <p:nvPr/>
          </p:nvSpPr>
          <p:spPr bwMode="auto">
            <a:xfrm>
              <a:off x="6172200" y="3733800"/>
              <a:ext cx="1828800" cy="4572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fontScale="2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Data Layer</a:t>
              </a:r>
            </a:p>
          </p:txBody>
        </p:sp>
      </p:grpSp>
      <p:sp>
        <p:nvSpPr>
          <p:cNvPr id="48" name="TextBox 47"/>
          <p:cNvSpPr txBox="1"/>
          <p:nvPr/>
        </p:nvSpPr>
        <p:spPr>
          <a:xfrm>
            <a:off x="2667000" y="2590800"/>
            <a:ext cx="1371600" cy="369332"/>
          </a:xfrm>
          <a:prstGeom prst="rect">
            <a:avLst/>
          </a:prstGeom>
          <a:noFill/>
        </p:spPr>
        <p:txBody>
          <a:bodyPr wrap="square" rtlCol="0">
            <a:spAutoFit/>
          </a:bodyPr>
          <a:lstStyle/>
          <a:p>
            <a:pPr algn="ctr"/>
            <a:r>
              <a:rPr lang="en-US" b="1" dirty="0" smtClean="0"/>
              <a:t>MOBILE</a:t>
            </a:r>
            <a:endParaRPr lang="en-US" b="1" dirty="0"/>
          </a:p>
        </p:txBody>
      </p:sp>
      <p:sp>
        <p:nvSpPr>
          <p:cNvPr id="49" name="TextBox 48"/>
          <p:cNvSpPr txBox="1"/>
          <p:nvPr/>
        </p:nvSpPr>
        <p:spPr>
          <a:xfrm>
            <a:off x="4876800" y="2590800"/>
            <a:ext cx="1371600" cy="369332"/>
          </a:xfrm>
          <a:prstGeom prst="rect">
            <a:avLst/>
          </a:prstGeom>
          <a:noFill/>
        </p:spPr>
        <p:txBody>
          <a:bodyPr wrap="square" rtlCol="0">
            <a:spAutoFit/>
          </a:bodyPr>
          <a:lstStyle/>
          <a:p>
            <a:pPr algn="ctr"/>
            <a:r>
              <a:rPr lang="en-US" b="1" dirty="0" smtClean="0"/>
              <a:t>SERVICE</a:t>
            </a:r>
            <a:endParaRPr lang="en-US" b="1" dirty="0"/>
          </a:p>
        </p:txBody>
      </p:sp>
      <p:sp>
        <p:nvSpPr>
          <p:cNvPr id="50" name="TextBox 49"/>
          <p:cNvSpPr txBox="1"/>
          <p:nvPr/>
        </p:nvSpPr>
        <p:spPr>
          <a:xfrm>
            <a:off x="7010400" y="2590800"/>
            <a:ext cx="1371600" cy="646331"/>
          </a:xfrm>
          <a:prstGeom prst="rect">
            <a:avLst/>
          </a:prstGeom>
          <a:noFill/>
        </p:spPr>
        <p:txBody>
          <a:bodyPr wrap="square" rtlCol="0">
            <a:spAutoFit/>
          </a:bodyPr>
          <a:lstStyle/>
          <a:p>
            <a:pPr algn="ctr"/>
            <a:r>
              <a:rPr lang="en-US" b="1" dirty="0" smtClean="0"/>
              <a:t>SMART CLIENT</a:t>
            </a:r>
            <a:endParaRPr lang="en-US" b="1" dirty="0"/>
          </a:p>
        </p:txBody>
      </p:sp>
      <p:sp>
        <p:nvSpPr>
          <p:cNvPr id="51" name="Can 50"/>
          <p:cNvSpPr/>
          <p:nvPr/>
        </p:nvSpPr>
        <p:spPr>
          <a:xfrm>
            <a:off x="6705600" y="3886200"/>
            <a:ext cx="1600200" cy="1905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Database</a:t>
            </a:r>
            <a:endParaRPr lang="en-US" b="1" dirty="0">
              <a:solidFill>
                <a:schemeClr val="bg2"/>
              </a:solidFill>
            </a:endParaRPr>
          </a:p>
        </p:txBody>
      </p:sp>
      <p:sp>
        <p:nvSpPr>
          <p:cNvPr id="52" name="Rounded Rectangle 51"/>
          <p:cNvSpPr/>
          <p:nvPr/>
        </p:nvSpPr>
        <p:spPr bwMode="auto">
          <a:xfrm>
            <a:off x="3276600" y="3581400"/>
            <a:ext cx="2362200" cy="28956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dirty="0" smtClean="0"/>
          </a:p>
        </p:txBody>
      </p:sp>
      <p:sp>
        <p:nvSpPr>
          <p:cNvPr id="53" name="Rounded Rectangle 52"/>
          <p:cNvSpPr/>
          <p:nvPr/>
        </p:nvSpPr>
        <p:spPr bwMode="auto">
          <a:xfrm>
            <a:off x="3657600" y="3962400"/>
            <a:ext cx="1600200" cy="5334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t>DataLayer</a:t>
            </a:r>
            <a:endParaRPr lang="en-US" sz="2400" dirty="0" smtClean="0"/>
          </a:p>
        </p:txBody>
      </p:sp>
      <p:sp>
        <p:nvSpPr>
          <p:cNvPr id="54" name="Rounded Rectangle 53"/>
          <p:cNvSpPr/>
          <p:nvPr/>
        </p:nvSpPr>
        <p:spPr bwMode="auto">
          <a:xfrm>
            <a:off x="3657600" y="4800600"/>
            <a:ext cx="1600200" cy="5334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Business</a:t>
            </a:r>
          </a:p>
        </p:txBody>
      </p:sp>
      <p:sp>
        <p:nvSpPr>
          <p:cNvPr id="55" name="Rounded Rectangle 54"/>
          <p:cNvSpPr/>
          <p:nvPr/>
        </p:nvSpPr>
        <p:spPr bwMode="auto">
          <a:xfrm>
            <a:off x="3657600" y="5715000"/>
            <a:ext cx="1600200" cy="533400"/>
          </a:xfrm>
          <a:prstGeom prst="roundRect">
            <a:avLst/>
          </a:prstGeom>
          <a:solidFill>
            <a:srgbClr val="00B050"/>
          </a:solidFill>
          <a:ln w="9525" cap="flat" cmpd="sng" algn="ctr">
            <a:solidFill>
              <a:schemeClr val="bg1"/>
            </a:solidFill>
            <a:prstDash val="solid"/>
            <a:round/>
            <a:headEnd type="none" w="med" len="med"/>
            <a:tailEnd type="none" w="med" len="med"/>
          </a:ln>
          <a:effectLst>
            <a:glow rad="228600">
              <a:schemeClr val="accent1">
                <a:satMod val="175000"/>
                <a:alpha val="40000"/>
              </a:schemeClr>
            </a:glow>
            <a:outerShdw blurRad="152400" dist="317500" dir="5400000" sx="90000" sy="-19000" rotWithShape="0">
              <a:prstClr val="black">
                <a:alpha val="15000"/>
              </a:prstClr>
            </a:outerShdw>
          </a:effectLst>
        </p:spPr>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Workflow</a:t>
            </a:r>
          </a:p>
        </p:txBody>
      </p:sp>
      <p:cxnSp>
        <p:nvCxnSpPr>
          <p:cNvPr id="56" name="Elbow Connector 55"/>
          <p:cNvCxnSpPr>
            <a:stCxn id="38" idx="1"/>
            <a:endCxn id="27" idx="3"/>
          </p:cNvCxnSpPr>
          <p:nvPr/>
        </p:nvCxnSpPr>
        <p:spPr>
          <a:xfrm rot="10800000">
            <a:off x="6248400" y="1828800"/>
            <a:ext cx="762000"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6" idx="3"/>
            <a:endCxn id="27" idx="1"/>
          </p:cNvCxnSpPr>
          <p:nvPr/>
        </p:nvCxnSpPr>
        <p:spPr>
          <a:xfrm>
            <a:off x="4084320" y="1828800"/>
            <a:ext cx="746760"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 idx="0"/>
            <a:endCxn id="27" idx="0"/>
          </p:cNvCxnSpPr>
          <p:nvPr/>
        </p:nvCxnSpPr>
        <p:spPr>
          <a:xfrm rot="5400000" flipH="1" flipV="1">
            <a:off x="3467100" y="-701040"/>
            <a:ext cx="1588" cy="4145280"/>
          </a:xfrm>
          <a:prstGeom prst="bentConnector3">
            <a:avLst>
              <a:gd name="adj1" fmla="val 1439546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endCxn id="52" idx="1"/>
          </p:cNvCxnSpPr>
          <p:nvPr/>
        </p:nvCxnSpPr>
        <p:spPr>
          <a:xfrm rot="16200000" flipH="1">
            <a:off x="952500" y="2705100"/>
            <a:ext cx="2743200" cy="19050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3" idx="3"/>
            <a:endCxn id="51" idx="2"/>
          </p:cNvCxnSpPr>
          <p:nvPr/>
        </p:nvCxnSpPr>
        <p:spPr>
          <a:xfrm>
            <a:off x="5257800" y="4229100"/>
            <a:ext cx="1447800" cy="6096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7" idx="2"/>
            <a:endCxn id="52" idx="0"/>
          </p:cNvCxnSpPr>
          <p:nvPr/>
        </p:nvCxnSpPr>
        <p:spPr>
          <a:xfrm rot="5400000">
            <a:off x="4351020" y="2392680"/>
            <a:ext cx="1295400" cy="108204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14463"/>
            <a:ext cx="7843838" cy="1421928"/>
          </a:xfrm>
        </p:spPr>
        <p:txBody>
          <a:bodyPr/>
          <a:lstStyle/>
          <a:p>
            <a:r>
              <a:rPr lang="en-US" dirty="0" smtClean="0"/>
              <a:t>Those pesky third party assemblies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152400"/>
            <a:ext cx="2438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C:\Dev\MyApp</a:t>
            </a:r>
            <a:endParaRPr lang="en-US" b="1" dirty="0">
              <a:ln w="50800"/>
              <a:solidFill>
                <a:schemeClr val="bg1">
                  <a:shade val="50000"/>
                </a:schemeClr>
              </a:solidFill>
            </a:endParaRPr>
          </a:p>
        </p:txBody>
      </p:sp>
      <p:sp>
        <p:nvSpPr>
          <p:cNvPr id="5" name="Rounded Rectangle 4"/>
          <p:cNvSpPr/>
          <p:nvPr/>
        </p:nvSpPr>
        <p:spPr>
          <a:xfrm>
            <a:off x="533400" y="6858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Source</a:t>
            </a:r>
          </a:p>
        </p:txBody>
      </p:sp>
      <p:sp>
        <p:nvSpPr>
          <p:cNvPr id="17" name="Rounded Rectangle 16"/>
          <p:cNvSpPr/>
          <p:nvPr/>
        </p:nvSpPr>
        <p:spPr>
          <a:xfrm>
            <a:off x="838200" y="1295400"/>
            <a:ext cx="27432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smtClean="0">
                <a:ln w="50800"/>
                <a:solidFill>
                  <a:schemeClr val="bg1">
                    <a:shade val="50000"/>
                  </a:schemeClr>
                </a:solidFill>
              </a:rPr>
              <a:t>ThirdPartyAssemblies</a:t>
            </a:r>
            <a:endParaRPr lang="en-US" b="1" dirty="0">
              <a:ln w="50800"/>
              <a:solidFill>
                <a:schemeClr val="bg1">
                  <a:shade val="50000"/>
                </a:schemeClr>
              </a:solidFill>
            </a:endParaRPr>
          </a:p>
        </p:txBody>
      </p:sp>
      <p:sp>
        <p:nvSpPr>
          <p:cNvPr id="36" name="Rectangle 2"/>
          <p:cNvSpPr txBox="1">
            <a:spLocks noChangeArrowheads="1"/>
          </p:cNvSpPr>
          <p:nvPr/>
        </p:nvSpPr>
        <p:spPr>
          <a:xfrm>
            <a:off x="3352800" y="228600"/>
            <a:ext cx="5410200" cy="1089025"/>
          </a:xfrm>
          <a:prstGeom prst="rect">
            <a:avLst/>
          </a:prstGeom>
        </p:spPr>
        <p:txBody>
          <a:bodyPr/>
          <a:lstStyle/>
          <a:p>
            <a:pPr>
              <a:lnSpc>
                <a:spcPct val="90000"/>
              </a:lnSpc>
              <a:defRPr/>
            </a:pPr>
            <a:r>
              <a:rPr lang="en-US" sz="3600" kern="0" dirty="0" smtClean="0">
                <a:solidFill>
                  <a:schemeClr val="tx2"/>
                </a:solidFill>
                <a:effectLst>
                  <a:outerShdw blurRad="38100" dist="38100" dir="2700000" algn="tl">
                    <a:srgbClr val="000000"/>
                  </a:outerShdw>
                </a:effectLst>
                <a:latin typeface="+mj-lt"/>
                <a:ea typeface="+mj-ea"/>
                <a:cs typeface="+mj-cs"/>
              </a:rPr>
              <a:t>Third Party Assemblies</a:t>
            </a:r>
            <a:endParaRPr lang="en-US" sz="3600" kern="0" dirty="0">
              <a:solidFill>
                <a:schemeClr val="tx2"/>
              </a:solidFill>
              <a:effectLst>
                <a:outerShdw blurRad="38100" dist="38100" dir="2700000" algn="tl">
                  <a:srgbClr val="000000"/>
                </a:outerShdw>
              </a:effectLst>
              <a:latin typeface="+mj-lt"/>
              <a:ea typeface="+mj-ea"/>
              <a:cs typeface="+mj-cs"/>
            </a:endParaRPr>
          </a:p>
        </p:txBody>
      </p:sp>
      <p:sp>
        <p:nvSpPr>
          <p:cNvPr id="33" name="Rounded Rectangle 32"/>
          <p:cNvSpPr/>
          <p:nvPr/>
        </p:nvSpPr>
        <p:spPr>
          <a:xfrm>
            <a:off x="1905000" y="1828800"/>
            <a:ext cx="2057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Name of Library</a:t>
            </a:r>
            <a:endParaRPr lang="en-US" b="1" dirty="0">
              <a:ln w="50800"/>
              <a:solidFill>
                <a:schemeClr val="bg1">
                  <a:shade val="50000"/>
                </a:schemeClr>
              </a:solidFill>
            </a:endParaRPr>
          </a:p>
        </p:txBody>
      </p:sp>
      <p:sp>
        <p:nvSpPr>
          <p:cNvPr id="35" name="Rounded Rectangle 34"/>
          <p:cNvSpPr/>
          <p:nvPr/>
        </p:nvSpPr>
        <p:spPr>
          <a:xfrm>
            <a:off x="3048000" y="23622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Version1</a:t>
            </a:r>
            <a:endParaRPr lang="en-US" b="1" dirty="0">
              <a:ln w="50800"/>
              <a:solidFill>
                <a:schemeClr val="bg1">
                  <a:shade val="50000"/>
                </a:schemeClr>
              </a:solidFill>
            </a:endParaRPr>
          </a:p>
        </p:txBody>
      </p:sp>
      <p:sp>
        <p:nvSpPr>
          <p:cNvPr id="39" name="Rounded Rectangle 38"/>
          <p:cNvSpPr/>
          <p:nvPr/>
        </p:nvSpPr>
        <p:spPr>
          <a:xfrm>
            <a:off x="3048000" y="28956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Version2</a:t>
            </a:r>
            <a:endParaRPr lang="en-US" b="1" dirty="0">
              <a:ln w="50800"/>
              <a:solidFill>
                <a:schemeClr val="bg1">
                  <a:shade val="50000"/>
                </a:schemeClr>
              </a:solidFill>
            </a:endParaRPr>
          </a:p>
        </p:txBody>
      </p:sp>
      <p:graphicFrame>
        <p:nvGraphicFramePr>
          <p:cNvPr id="48" name="Diagram 47"/>
          <p:cNvGraphicFramePr/>
          <p:nvPr/>
        </p:nvGraphicFramePr>
        <p:xfrm>
          <a:off x="381000" y="3581400"/>
          <a:ext cx="83058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extBox 43"/>
          <p:cNvSpPr txBox="1"/>
          <p:nvPr/>
        </p:nvSpPr>
        <p:spPr>
          <a:xfrm>
            <a:off x="6019800" y="1676400"/>
            <a:ext cx="2590800" cy="1200329"/>
          </a:xfrm>
          <a:prstGeom prst="rect">
            <a:avLst/>
          </a:prstGeom>
          <a:noFill/>
        </p:spPr>
        <p:txBody>
          <a:bodyPr wrap="square" rtlCol="0">
            <a:spAutoFit/>
          </a:bodyPr>
          <a:lstStyle/>
          <a:p>
            <a:r>
              <a:rPr lang="en-US" dirty="0" smtClean="0"/>
              <a:t>Can put DLL here, wouldn’t recommend strong named assemblies.</a:t>
            </a:r>
            <a:endParaRPr lang="en-US" dirty="0"/>
          </a:p>
        </p:txBody>
      </p:sp>
      <p:cxnSp>
        <p:nvCxnSpPr>
          <p:cNvPr id="46" name="Straight Arrow Connector 45"/>
          <p:cNvCxnSpPr>
            <a:stCxn id="44" idx="1"/>
          </p:cNvCxnSpPr>
          <p:nvPr/>
        </p:nvCxnSpPr>
        <p:spPr>
          <a:xfrm rot="10800000">
            <a:off x="4038600" y="1905001"/>
            <a:ext cx="1981200" cy="3715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8">
                                            <p:graphicEl>
                                              <a:dgm id="{85388D36-3866-4C72-9E83-7309BB46CA5C}"/>
                                            </p:graphicEl>
                                          </p:spTgt>
                                        </p:tgtEl>
                                        <p:attrNameLst>
                                          <p:attrName>style.visibility</p:attrName>
                                        </p:attrNameLst>
                                      </p:cBhvr>
                                      <p:to>
                                        <p:strVal val="visible"/>
                                      </p:to>
                                    </p:set>
                                    <p:anim calcmode="lin" valueType="num">
                                      <p:cBhvr additive="base">
                                        <p:cTn id="45" dur="500" fill="hold"/>
                                        <p:tgtEl>
                                          <p:spTgt spid="48">
                                            <p:graphicEl>
                                              <a:dgm id="{85388D36-3866-4C72-9E83-7309BB46CA5C}"/>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8">
                                            <p:graphicEl>
                                              <a:dgm id="{85388D36-3866-4C72-9E83-7309BB46CA5C}"/>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graphicEl>
                                              <a:dgm id="{D2E7A863-1DDF-4594-B91D-066E5F9B231E}"/>
                                            </p:graphicEl>
                                          </p:spTgt>
                                        </p:tgtEl>
                                        <p:attrNameLst>
                                          <p:attrName>style.visibility</p:attrName>
                                        </p:attrNameLst>
                                      </p:cBhvr>
                                      <p:to>
                                        <p:strVal val="visible"/>
                                      </p:to>
                                    </p:set>
                                    <p:anim calcmode="lin" valueType="num">
                                      <p:cBhvr additive="base">
                                        <p:cTn id="51" dur="500" fill="hold"/>
                                        <p:tgtEl>
                                          <p:spTgt spid="48">
                                            <p:graphicEl>
                                              <a:dgm id="{D2E7A863-1DDF-4594-B91D-066E5F9B231E}"/>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8">
                                            <p:graphicEl>
                                              <a:dgm id="{D2E7A863-1DDF-4594-B91D-066E5F9B231E}"/>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8">
                                            <p:graphicEl>
                                              <a:dgm id="{D47CFFE2-971B-4659-A6F6-036A054E2223}"/>
                                            </p:graphicEl>
                                          </p:spTgt>
                                        </p:tgtEl>
                                        <p:attrNameLst>
                                          <p:attrName>style.visibility</p:attrName>
                                        </p:attrNameLst>
                                      </p:cBhvr>
                                      <p:to>
                                        <p:strVal val="visible"/>
                                      </p:to>
                                    </p:set>
                                    <p:anim calcmode="lin" valueType="num">
                                      <p:cBhvr additive="base">
                                        <p:cTn id="57" dur="500" fill="hold"/>
                                        <p:tgtEl>
                                          <p:spTgt spid="48">
                                            <p:graphicEl>
                                              <a:dgm id="{D47CFFE2-971B-4659-A6F6-036A054E2223}"/>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8">
                                            <p:graphicEl>
                                              <a:dgm id="{D47CFFE2-971B-4659-A6F6-036A054E2223}"/>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8">
                                            <p:graphicEl>
                                              <a:dgm id="{0D858EBA-236C-48C9-8A0B-D9E1A2FDA113}"/>
                                            </p:graphicEl>
                                          </p:spTgt>
                                        </p:tgtEl>
                                        <p:attrNameLst>
                                          <p:attrName>style.visibility</p:attrName>
                                        </p:attrNameLst>
                                      </p:cBhvr>
                                      <p:to>
                                        <p:strVal val="visible"/>
                                      </p:to>
                                    </p:set>
                                    <p:anim calcmode="lin" valueType="num">
                                      <p:cBhvr additive="base">
                                        <p:cTn id="63" dur="500" fill="hold"/>
                                        <p:tgtEl>
                                          <p:spTgt spid="48">
                                            <p:graphicEl>
                                              <a:dgm id="{0D858EBA-236C-48C9-8A0B-D9E1A2FDA113}"/>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8">
                                            <p:graphicEl>
                                              <a:dgm id="{0D858EBA-236C-48C9-8A0B-D9E1A2FDA11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33" grpId="0" animBg="1"/>
      <p:bldP spid="35" grpId="0" animBg="1"/>
      <p:bldP spid="39" grpId="0" animBg="1"/>
      <p:bldGraphic spid="48" grpId="0">
        <p:bldSub>
          <a:bldDgm bld="one"/>
        </p:bldSub>
      </p:bldGraphic>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dirty="0" smtClean="0"/>
              <a:t>About Quicken Loans</a:t>
            </a:r>
          </a:p>
        </p:txBody>
      </p:sp>
      <p:sp>
        <p:nvSpPr>
          <p:cNvPr id="128003" name="Rectangle 3"/>
          <p:cNvSpPr>
            <a:spLocks noGrp="1" noChangeArrowheads="1"/>
          </p:cNvSpPr>
          <p:nvPr>
            <p:ph type="body" idx="1"/>
          </p:nvPr>
        </p:nvSpPr>
        <p:spPr>
          <a:xfrm>
            <a:off x="382588" y="1414463"/>
            <a:ext cx="8380412" cy="3785652"/>
          </a:xfrm>
        </p:spPr>
        <p:txBody>
          <a:bodyPr/>
          <a:lstStyle/>
          <a:p>
            <a:pPr eaLnBrk="1" hangingPunct="1">
              <a:lnSpc>
                <a:spcPct val="80000"/>
              </a:lnSpc>
              <a:defRPr/>
            </a:pPr>
            <a:r>
              <a:rPr lang="en-US" sz="2000" dirty="0" smtClean="0"/>
              <a:t>Originally founded in 1985 as Rock Financial by Dan Gilbert</a:t>
            </a:r>
          </a:p>
          <a:p>
            <a:pPr lvl="1" eaLnBrk="1" hangingPunct="1">
              <a:lnSpc>
                <a:spcPct val="80000"/>
              </a:lnSpc>
              <a:defRPr/>
            </a:pPr>
            <a:r>
              <a:rPr lang="en-US" sz="2000" dirty="0" smtClean="0"/>
              <a:t>Grew to one of the largest independent mortgage banks in the country</a:t>
            </a:r>
          </a:p>
          <a:p>
            <a:pPr lvl="1" eaLnBrk="1" hangingPunct="1">
              <a:lnSpc>
                <a:spcPct val="80000"/>
              </a:lnSpc>
              <a:defRPr/>
            </a:pPr>
            <a:r>
              <a:rPr lang="en-US" sz="2000" dirty="0" smtClean="0"/>
              <a:t>1998 IPO</a:t>
            </a:r>
          </a:p>
          <a:p>
            <a:pPr lvl="1" eaLnBrk="1" hangingPunct="1">
              <a:lnSpc>
                <a:spcPct val="80000"/>
              </a:lnSpc>
              <a:defRPr/>
            </a:pPr>
            <a:r>
              <a:rPr lang="en-US" sz="2000" dirty="0" smtClean="0"/>
              <a:t>1999 Launched </a:t>
            </a:r>
            <a:r>
              <a:rPr lang="en-US" sz="2000" dirty="0" err="1" smtClean="0"/>
              <a:t>Rockloans.Com</a:t>
            </a:r>
            <a:endParaRPr lang="en-US" sz="2000" dirty="0" smtClean="0"/>
          </a:p>
          <a:p>
            <a:pPr eaLnBrk="1" hangingPunct="1">
              <a:lnSpc>
                <a:spcPct val="80000"/>
              </a:lnSpc>
              <a:defRPr/>
            </a:pPr>
            <a:r>
              <a:rPr lang="en-US" sz="2000" dirty="0" smtClean="0"/>
              <a:t>1999 Intuit, Inc (makers of TurboTax and Quicken) purchased Rock Financial.</a:t>
            </a:r>
          </a:p>
          <a:p>
            <a:pPr eaLnBrk="1" hangingPunct="1">
              <a:lnSpc>
                <a:spcPct val="80000"/>
              </a:lnSpc>
              <a:defRPr/>
            </a:pPr>
            <a:r>
              <a:rPr lang="en-US" sz="2000" dirty="0" smtClean="0"/>
              <a:t>July 2002 Dan Gilbert purchased Quicken Loans back from Intuit.  Retained Quicken Loans branding and marketing initiatives.</a:t>
            </a:r>
          </a:p>
          <a:p>
            <a:pPr eaLnBrk="1" hangingPunct="1">
              <a:lnSpc>
                <a:spcPct val="80000"/>
              </a:lnSpc>
              <a:defRPr/>
            </a:pPr>
            <a:r>
              <a:rPr lang="en-US" sz="2000" dirty="0" smtClean="0"/>
              <a:t>4500 employees</a:t>
            </a:r>
          </a:p>
          <a:p>
            <a:pPr eaLnBrk="1" hangingPunct="1">
              <a:lnSpc>
                <a:spcPct val="80000"/>
              </a:lnSpc>
              <a:defRPr/>
            </a:pPr>
            <a:r>
              <a:rPr lang="en-US" sz="2000" dirty="0" smtClean="0"/>
              <a:t>Largest online retail home loan lender</a:t>
            </a:r>
          </a:p>
          <a:p>
            <a:pPr eaLnBrk="1" hangingPunct="1">
              <a:lnSpc>
                <a:spcPct val="80000"/>
              </a:lnSpc>
              <a:defRPr/>
            </a:pPr>
            <a:endParaRPr lang="en-US" sz="2000" dirty="0" smtClean="0"/>
          </a:p>
        </p:txBody>
      </p:sp>
      <p:pic>
        <p:nvPicPr>
          <p:cNvPr id="4" name="Picture 7" descr="Computerworld 100 Best Places to Work in IT 2006">
            <a:hlinkClick r:id="rId2"/>
          </p:cNvPr>
          <p:cNvPicPr>
            <a:picLocks noChangeAspect="1" noChangeArrowheads="1"/>
          </p:cNvPicPr>
          <p:nvPr/>
        </p:nvPicPr>
        <p:blipFill>
          <a:blip r:embed="rId3"/>
          <a:srcRect/>
          <a:stretch>
            <a:fillRect/>
          </a:stretch>
        </p:blipFill>
        <p:spPr bwMode="auto">
          <a:xfrm>
            <a:off x="8153400" y="76200"/>
            <a:ext cx="800100" cy="1609725"/>
          </a:xfrm>
          <a:prstGeom prst="rect">
            <a:avLst/>
          </a:prstGeom>
          <a:noFill/>
          <a:ln w="9525">
            <a:noFill/>
            <a:miter lim="800000"/>
            <a:headEnd/>
            <a:tailEnd/>
          </a:ln>
        </p:spPr>
      </p:pic>
      <p:pic>
        <p:nvPicPr>
          <p:cNvPr id="5" name="Picture 9" descr="Fortune Top 100 Companies to Work For">
            <a:hlinkClick r:id="rId4"/>
          </p:cNvPr>
          <p:cNvPicPr>
            <a:picLocks noChangeAspect="1" noChangeArrowheads="1"/>
          </p:cNvPicPr>
          <p:nvPr/>
        </p:nvPicPr>
        <p:blipFill>
          <a:blip r:embed="rId5"/>
          <a:srcRect/>
          <a:stretch>
            <a:fillRect/>
          </a:stretch>
        </p:blipFill>
        <p:spPr bwMode="auto">
          <a:xfrm>
            <a:off x="8001000" y="2209800"/>
            <a:ext cx="942975" cy="638175"/>
          </a:xfrm>
          <a:prstGeom prst="rect">
            <a:avLst/>
          </a:prstGeom>
          <a:noFill/>
          <a:ln w="9525">
            <a:noFill/>
            <a:miter lim="800000"/>
            <a:headEnd/>
            <a:tailEnd/>
          </a:ln>
        </p:spPr>
      </p:pic>
      <p:pic>
        <p:nvPicPr>
          <p:cNvPr id="6" name="Picture 11" descr="Quicken Logo: Home Mortgage Loans and Refinancing">
            <a:hlinkClick r:id="rId6"/>
          </p:cNvPr>
          <p:cNvPicPr>
            <a:picLocks noChangeAspect="1" noChangeArrowheads="1"/>
          </p:cNvPicPr>
          <p:nvPr/>
        </p:nvPicPr>
        <p:blipFill>
          <a:blip r:embed="rId7"/>
          <a:srcRect/>
          <a:stretch>
            <a:fillRect/>
          </a:stretch>
        </p:blipFill>
        <p:spPr bwMode="auto">
          <a:xfrm>
            <a:off x="1905000" y="5105400"/>
            <a:ext cx="1495425" cy="419100"/>
          </a:xfrm>
          <a:prstGeom prst="rect">
            <a:avLst/>
          </a:prstGeom>
          <a:solidFill>
            <a:schemeClr val="tx1"/>
          </a:solidFill>
          <a:ln w="9525">
            <a:noFill/>
            <a:miter lim="800000"/>
            <a:headEnd/>
            <a:tailEnd/>
          </a:ln>
        </p:spPr>
      </p:pic>
      <p:pic>
        <p:nvPicPr>
          <p:cNvPr id="7" name="Picture 2" descr="Quicken Loans Arena">
            <a:hlinkClick r:id="rId8"/>
          </p:cNvPr>
          <p:cNvPicPr>
            <a:picLocks noChangeAspect="1" noChangeArrowheads="1"/>
          </p:cNvPicPr>
          <p:nvPr/>
        </p:nvPicPr>
        <p:blipFill>
          <a:blip r:embed="rId9"/>
          <a:srcRect/>
          <a:stretch>
            <a:fillRect/>
          </a:stretch>
        </p:blipFill>
        <p:spPr bwMode="auto">
          <a:xfrm>
            <a:off x="3200400" y="5867400"/>
            <a:ext cx="952500" cy="647700"/>
          </a:xfrm>
          <a:prstGeom prst="rect">
            <a:avLst/>
          </a:prstGeom>
          <a:noFill/>
        </p:spPr>
      </p:pic>
      <p:pic>
        <p:nvPicPr>
          <p:cNvPr id="8" name="Picture 4" descr="Fathead">
            <a:hlinkClick r:id="rId10"/>
          </p:cNvPr>
          <p:cNvPicPr>
            <a:picLocks noChangeAspect="1" noChangeArrowheads="1"/>
          </p:cNvPicPr>
          <p:nvPr/>
        </p:nvPicPr>
        <p:blipFill>
          <a:blip r:embed="rId11"/>
          <a:srcRect/>
          <a:stretch>
            <a:fillRect/>
          </a:stretch>
        </p:blipFill>
        <p:spPr bwMode="auto">
          <a:xfrm>
            <a:off x="1905000" y="5867400"/>
            <a:ext cx="952500" cy="647700"/>
          </a:xfrm>
          <a:prstGeom prst="rect">
            <a:avLst/>
          </a:prstGeom>
          <a:noFill/>
        </p:spPr>
      </p:pic>
      <p:pic>
        <p:nvPicPr>
          <p:cNvPr id="9" name="Picture 6" descr="Cleveland Cavaliers">
            <a:hlinkClick r:id="rId12"/>
          </p:cNvPr>
          <p:cNvPicPr>
            <a:picLocks noChangeAspect="1" noChangeArrowheads="1"/>
          </p:cNvPicPr>
          <p:nvPr/>
        </p:nvPicPr>
        <p:blipFill>
          <a:blip r:embed="rId13"/>
          <a:srcRect/>
          <a:stretch>
            <a:fillRect/>
          </a:stretch>
        </p:blipFill>
        <p:spPr bwMode="auto">
          <a:xfrm>
            <a:off x="4724400" y="5943600"/>
            <a:ext cx="819150" cy="476250"/>
          </a:xfrm>
          <a:prstGeom prst="rect">
            <a:avLst/>
          </a:prstGeom>
          <a:noFill/>
        </p:spPr>
      </p:pic>
      <p:pic>
        <p:nvPicPr>
          <p:cNvPr id="10" name="Picture 8" descr="Lake Erie Monsters">
            <a:hlinkClick r:id="rId14"/>
          </p:cNvPr>
          <p:cNvPicPr>
            <a:picLocks noChangeAspect="1" noChangeArrowheads="1"/>
          </p:cNvPicPr>
          <p:nvPr/>
        </p:nvPicPr>
        <p:blipFill>
          <a:blip r:embed="rId15"/>
          <a:srcRect/>
          <a:stretch>
            <a:fillRect/>
          </a:stretch>
        </p:blipFill>
        <p:spPr bwMode="auto">
          <a:xfrm>
            <a:off x="5867400" y="5943600"/>
            <a:ext cx="866775" cy="476250"/>
          </a:xfrm>
          <a:prstGeom prst="rect">
            <a:avLst/>
          </a:prstGeom>
          <a:noFill/>
        </p:spPr>
      </p:pic>
      <p:pic>
        <p:nvPicPr>
          <p:cNvPr id="11" name="Picture 10" descr="Rock Financial - The Mortgage ExpertsSM"/>
          <p:cNvPicPr>
            <a:picLocks noChangeAspect="1" noChangeArrowheads="1"/>
          </p:cNvPicPr>
          <p:nvPr/>
        </p:nvPicPr>
        <p:blipFill>
          <a:blip r:embed="rId16"/>
          <a:srcRect/>
          <a:stretch>
            <a:fillRect/>
          </a:stretch>
        </p:blipFill>
        <p:spPr bwMode="auto">
          <a:xfrm>
            <a:off x="3657600" y="5029200"/>
            <a:ext cx="1143000" cy="616620"/>
          </a:xfrm>
          <a:prstGeom prst="rect">
            <a:avLst/>
          </a:prstGeom>
          <a:noFill/>
        </p:spPr>
      </p:pic>
      <p:pic>
        <p:nvPicPr>
          <p:cNvPr id="12" name="Picture 14" descr="Title Source"/>
          <p:cNvPicPr>
            <a:picLocks noChangeAspect="1" noChangeArrowheads="1"/>
          </p:cNvPicPr>
          <p:nvPr/>
        </p:nvPicPr>
        <p:blipFill>
          <a:blip r:embed="rId17"/>
          <a:srcRect/>
          <a:stretch>
            <a:fillRect/>
          </a:stretch>
        </p:blipFill>
        <p:spPr bwMode="auto">
          <a:xfrm>
            <a:off x="5105400" y="5105400"/>
            <a:ext cx="1619250" cy="457200"/>
          </a:xfrm>
          <a:prstGeom prst="rect">
            <a:avLst/>
          </a:prstGeom>
          <a:solidFill>
            <a:schemeClr val="accent1"/>
          </a:solid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14463"/>
            <a:ext cx="7843838" cy="757130"/>
          </a:xfrm>
        </p:spPr>
        <p:txBody>
          <a:bodyPr/>
          <a:lstStyle/>
          <a:p>
            <a:pPr algn="ctr"/>
            <a:r>
              <a:rPr lang="en-US" dirty="0" smtClean="0"/>
              <a:t>Did you test it though?</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438400" y="2438400"/>
            <a:ext cx="4495800" cy="30838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152400"/>
            <a:ext cx="2438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C:\Dev\MyApp</a:t>
            </a:r>
            <a:endParaRPr lang="en-US" b="1" dirty="0">
              <a:ln w="50800"/>
              <a:solidFill>
                <a:schemeClr val="bg1">
                  <a:shade val="50000"/>
                </a:schemeClr>
              </a:solidFill>
            </a:endParaRPr>
          </a:p>
        </p:txBody>
      </p:sp>
      <p:sp>
        <p:nvSpPr>
          <p:cNvPr id="5" name="Rounded Rectangle 4"/>
          <p:cNvSpPr/>
          <p:nvPr/>
        </p:nvSpPr>
        <p:spPr>
          <a:xfrm>
            <a:off x="533400" y="685800"/>
            <a:ext cx="1295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rPr>
              <a:t>Source</a:t>
            </a:r>
          </a:p>
        </p:txBody>
      </p:sp>
      <p:sp>
        <p:nvSpPr>
          <p:cNvPr id="17" name="Rounded Rectangle 16"/>
          <p:cNvSpPr/>
          <p:nvPr/>
        </p:nvSpPr>
        <p:spPr>
          <a:xfrm>
            <a:off x="838200" y="1295400"/>
            <a:ext cx="27432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smtClean="0">
                <a:ln w="50800"/>
                <a:solidFill>
                  <a:schemeClr val="bg1">
                    <a:shade val="50000"/>
                  </a:schemeClr>
                </a:solidFill>
              </a:rPr>
              <a:t>Tests</a:t>
            </a:r>
            <a:endParaRPr lang="en-US" b="1" dirty="0">
              <a:ln w="50800"/>
              <a:solidFill>
                <a:schemeClr val="bg1">
                  <a:shade val="50000"/>
                </a:schemeClr>
              </a:solidFill>
            </a:endParaRPr>
          </a:p>
        </p:txBody>
      </p:sp>
      <p:sp>
        <p:nvSpPr>
          <p:cNvPr id="36" name="Rectangle 2"/>
          <p:cNvSpPr txBox="1">
            <a:spLocks noChangeArrowheads="1"/>
          </p:cNvSpPr>
          <p:nvPr/>
        </p:nvSpPr>
        <p:spPr>
          <a:xfrm>
            <a:off x="3352800" y="228600"/>
            <a:ext cx="5410200" cy="1089025"/>
          </a:xfrm>
          <a:prstGeom prst="rect">
            <a:avLst/>
          </a:prstGeom>
        </p:spPr>
        <p:txBody>
          <a:bodyPr/>
          <a:lstStyle/>
          <a:p>
            <a:pPr>
              <a:lnSpc>
                <a:spcPct val="90000"/>
              </a:lnSpc>
              <a:defRPr/>
            </a:pPr>
            <a:r>
              <a:rPr lang="en-US" sz="3600" kern="0" dirty="0" smtClean="0">
                <a:solidFill>
                  <a:schemeClr val="tx2"/>
                </a:solidFill>
                <a:effectLst>
                  <a:outerShdw blurRad="38100" dist="38100" dir="2700000" algn="tl">
                    <a:srgbClr val="000000"/>
                  </a:outerShdw>
                </a:effectLst>
                <a:latin typeface="+mj-lt"/>
                <a:ea typeface="+mj-ea"/>
                <a:cs typeface="+mj-cs"/>
              </a:rPr>
              <a:t>Tests</a:t>
            </a:r>
            <a:endParaRPr lang="en-US" sz="3600" kern="0" dirty="0">
              <a:solidFill>
                <a:schemeClr val="tx2"/>
              </a:solidFill>
              <a:effectLst>
                <a:outerShdw blurRad="38100" dist="38100" dir="2700000" algn="tl">
                  <a:srgbClr val="000000"/>
                </a:outerShdw>
              </a:effectLst>
              <a:latin typeface="+mj-lt"/>
              <a:ea typeface="+mj-ea"/>
              <a:cs typeface="+mj-cs"/>
            </a:endParaRPr>
          </a:p>
        </p:txBody>
      </p:sp>
      <p:sp>
        <p:nvSpPr>
          <p:cNvPr id="33" name="Rounded Rectangle 32"/>
          <p:cNvSpPr/>
          <p:nvPr/>
        </p:nvSpPr>
        <p:spPr>
          <a:xfrm>
            <a:off x="1905000" y="1828800"/>
            <a:ext cx="2057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err="1" smtClean="0">
                <a:ln w="50800"/>
                <a:solidFill>
                  <a:schemeClr val="bg1">
                    <a:shade val="50000"/>
                  </a:schemeClr>
                </a:solidFill>
              </a:rPr>
              <a:t>Inventory.Tests</a:t>
            </a:r>
            <a:endParaRPr lang="en-US" b="1" dirty="0">
              <a:ln w="50800"/>
              <a:solidFill>
                <a:schemeClr val="bg1">
                  <a:shade val="50000"/>
                </a:schemeClr>
              </a:solidFill>
            </a:endParaRPr>
          </a:p>
        </p:txBody>
      </p:sp>
      <p:sp>
        <p:nvSpPr>
          <p:cNvPr id="35" name="Rounded Rectangle 34"/>
          <p:cNvSpPr/>
          <p:nvPr/>
        </p:nvSpPr>
        <p:spPr>
          <a:xfrm>
            <a:off x="1905000" y="2286000"/>
            <a:ext cx="3581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err="1" smtClean="0">
                <a:ln w="50800"/>
                <a:solidFill>
                  <a:schemeClr val="bg1">
                    <a:shade val="50000"/>
                  </a:schemeClr>
                </a:solidFill>
              </a:rPr>
              <a:t>Inventory.BusinessLayer.Tests</a:t>
            </a:r>
            <a:endParaRPr lang="en-US" b="1" dirty="0">
              <a:ln w="50800"/>
              <a:solidFill>
                <a:schemeClr val="bg1">
                  <a:shade val="50000"/>
                </a:schemeClr>
              </a:solidFill>
            </a:endParaRPr>
          </a:p>
        </p:txBody>
      </p:sp>
      <p:sp>
        <p:nvSpPr>
          <p:cNvPr id="39" name="Rounded Rectangle 38"/>
          <p:cNvSpPr/>
          <p:nvPr/>
        </p:nvSpPr>
        <p:spPr>
          <a:xfrm>
            <a:off x="1905000" y="2743200"/>
            <a:ext cx="2057400" cy="381000"/>
          </a:xfrm>
          <a:prstGeom prst="roundRect">
            <a:avLst/>
          </a:prstGeom>
        </p:spPr>
        <p:style>
          <a:lnRef idx="0">
            <a:schemeClr val="accent5"/>
          </a:lnRef>
          <a:fillRef idx="3">
            <a:schemeClr val="accent5"/>
          </a:fillRef>
          <a:effectRef idx="3">
            <a:schemeClr val="accent5"/>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err="1" smtClean="0">
                <a:ln w="50800"/>
                <a:solidFill>
                  <a:schemeClr val="bg1">
                    <a:shade val="50000"/>
                  </a:schemeClr>
                </a:solidFill>
              </a:rPr>
              <a:t>UI.Web.Tests</a:t>
            </a:r>
            <a:endParaRPr lang="en-US" b="1" dirty="0">
              <a:ln w="50800"/>
              <a:solidFill>
                <a:schemeClr val="bg1">
                  <a:shade val="50000"/>
                </a:schemeClr>
              </a:solidFill>
            </a:endParaRPr>
          </a:p>
        </p:txBody>
      </p:sp>
      <p:sp>
        <p:nvSpPr>
          <p:cNvPr id="44" name="TextBox 43"/>
          <p:cNvSpPr txBox="1"/>
          <p:nvPr/>
        </p:nvSpPr>
        <p:spPr>
          <a:xfrm>
            <a:off x="6019800" y="1676400"/>
            <a:ext cx="2590800" cy="3693319"/>
          </a:xfrm>
          <a:prstGeom prst="rect">
            <a:avLst/>
          </a:prstGeom>
          <a:noFill/>
        </p:spPr>
        <p:txBody>
          <a:bodyPr wrap="square" rtlCol="0">
            <a:spAutoFit/>
          </a:bodyPr>
          <a:lstStyle/>
          <a:p>
            <a:r>
              <a:rPr lang="en-US" dirty="0" smtClean="0"/>
              <a:t>Each project should have a corresponding tests project.</a:t>
            </a:r>
          </a:p>
          <a:p>
            <a:endParaRPr lang="en-US" dirty="0" smtClean="0"/>
          </a:p>
          <a:p>
            <a:r>
              <a:rPr lang="en-US" dirty="0" smtClean="0"/>
              <a:t>While it doesn’t matter *where* you put your tests projects, we’ve found it easier to deal with them all in one location.</a:t>
            </a:r>
          </a:p>
          <a:p>
            <a:endParaRPr lang="en-US" dirty="0" smtClean="0"/>
          </a:p>
          <a:p>
            <a:r>
              <a:rPr lang="en-US" dirty="0" smtClean="0"/>
              <a:t>Pick a standard, stick to it.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33" grpId="0" animBg="1"/>
      <p:bldP spid="35" grpId="0" animBg="1"/>
      <p:bldP spid="39" grpId="0" animBg="1"/>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1752600"/>
            <a:ext cx="7843838" cy="3083921"/>
          </a:xfrm>
        </p:spPr>
        <p:txBody>
          <a:bodyPr/>
          <a:lstStyle/>
          <a:p>
            <a:pPr algn="ctr" eaLnBrk="1" hangingPunct="1">
              <a:defRPr/>
            </a:pPr>
            <a:r>
              <a:rPr lang="en-US" sz="7200" dirty="0" smtClean="0"/>
              <a:t>Demo</a:t>
            </a:r>
            <a:r>
              <a:rPr lang="en-US" dirty="0" smtClean="0"/>
              <a:t/>
            </a:r>
            <a:br>
              <a:rPr lang="en-US" dirty="0" smtClean="0"/>
            </a:br>
            <a:r>
              <a:rPr lang="en-US" dirty="0" smtClean="0"/>
              <a:t/>
            </a:r>
            <a:br>
              <a:rPr lang="en-US" dirty="0" smtClean="0"/>
            </a:br>
            <a:r>
              <a:rPr lang="en-US" dirty="0" smtClean="0"/>
              <a:t>Creating Our Application: </a:t>
            </a:r>
            <a:r>
              <a:rPr lang="en-US" dirty="0" err="1" smtClean="0"/>
              <a:t>SkunkWorks</a:t>
            </a:r>
            <a:r>
              <a:rPr lang="en-US" dirty="0" smtClean="0"/>
              <a:t> ERP</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Resources</a:t>
            </a:r>
          </a:p>
        </p:txBody>
      </p:sp>
      <p:sp>
        <p:nvSpPr>
          <p:cNvPr id="130051" name="Rectangle 3"/>
          <p:cNvSpPr>
            <a:spLocks noGrp="1" noChangeArrowheads="1"/>
          </p:cNvSpPr>
          <p:nvPr>
            <p:ph type="body" idx="1"/>
          </p:nvPr>
        </p:nvSpPr>
        <p:spPr>
          <a:xfrm>
            <a:off x="382588" y="1066800"/>
            <a:ext cx="8380412" cy="3711785"/>
          </a:xfrm>
        </p:spPr>
        <p:txBody>
          <a:bodyPr/>
          <a:lstStyle/>
          <a:p>
            <a:pPr eaLnBrk="1" hangingPunct="1">
              <a:lnSpc>
                <a:spcPct val="80000"/>
              </a:lnSpc>
              <a:defRPr/>
            </a:pPr>
            <a:r>
              <a:rPr lang="en-US" sz="2800" dirty="0" smtClean="0"/>
              <a:t>My Blog  </a:t>
            </a:r>
          </a:p>
          <a:p>
            <a:pPr lvl="1" eaLnBrk="1" hangingPunct="1">
              <a:lnSpc>
                <a:spcPct val="80000"/>
              </a:lnSpc>
              <a:defRPr/>
            </a:pPr>
            <a:r>
              <a:rPr lang="en-US" sz="2400" dirty="0" smtClean="0">
                <a:hlinkClick r:id="rId3"/>
              </a:rPr>
              <a:t>http://keithelder.net/blog/</a:t>
            </a:r>
            <a:endParaRPr lang="en-US" sz="2400" dirty="0" smtClean="0"/>
          </a:p>
          <a:p>
            <a:pPr lvl="1" eaLnBrk="1" hangingPunct="1">
              <a:lnSpc>
                <a:spcPct val="80000"/>
              </a:lnSpc>
              <a:defRPr/>
            </a:pPr>
            <a:r>
              <a:rPr lang="en-US" sz="2400" dirty="0" smtClean="0">
                <a:hlinkClick r:id="rId4"/>
              </a:rPr>
              <a:t>http://keithelder.net/presentations/</a:t>
            </a:r>
            <a:r>
              <a:rPr lang="en-US" sz="2400" dirty="0" smtClean="0"/>
              <a:t> </a:t>
            </a:r>
          </a:p>
          <a:p>
            <a:pPr lvl="1" eaLnBrk="1" hangingPunct="1">
              <a:lnSpc>
                <a:spcPct val="80000"/>
              </a:lnSpc>
              <a:defRPr/>
            </a:pPr>
            <a:r>
              <a:rPr lang="en-US" sz="2400" dirty="0" smtClean="0">
                <a:hlinkClick r:id="rId5"/>
              </a:rPr>
              <a:t>http://deepfriedbytes.com</a:t>
            </a:r>
            <a:r>
              <a:rPr lang="en-US" sz="2400" dirty="0" smtClean="0"/>
              <a:t> </a:t>
            </a:r>
          </a:p>
          <a:p>
            <a:pPr eaLnBrk="1" hangingPunct="1">
              <a:lnSpc>
                <a:spcPct val="80000"/>
              </a:lnSpc>
              <a:defRPr/>
            </a:pPr>
            <a:r>
              <a:rPr lang="en-US" sz="2800" dirty="0" smtClean="0"/>
              <a:t>Email</a:t>
            </a:r>
          </a:p>
          <a:p>
            <a:pPr lvl="1" eaLnBrk="1" hangingPunct="1">
              <a:lnSpc>
                <a:spcPct val="80000"/>
              </a:lnSpc>
              <a:defRPr/>
            </a:pPr>
            <a:r>
              <a:rPr lang="en-US" sz="2400" dirty="0" smtClean="0"/>
              <a:t>Keith a t </a:t>
            </a:r>
            <a:r>
              <a:rPr lang="en-US" sz="2400" dirty="0" err="1" smtClean="0"/>
              <a:t>keithelder</a:t>
            </a:r>
            <a:r>
              <a:rPr lang="en-US" sz="2400" dirty="0" smtClean="0"/>
              <a:t> dot net</a:t>
            </a:r>
          </a:p>
          <a:p>
            <a:pPr eaLnBrk="1" hangingPunct="1">
              <a:lnSpc>
                <a:spcPct val="80000"/>
              </a:lnSpc>
              <a:defRPr/>
            </a:pPr>
            <a:r>
              <a:rPr lang="en-US" sz="2800" dirty="0" smtClean="0"/>
              <a:t>Resources</a:t>
            </a:r>
          </a:p>
          <a:p>
            <a:pPr lvl="1" eaLnBrk="1" hangingPunct="1">
              <a:lnSpc>
                <a:spcPct val="80000"/>
              </a:lnSpc>
              <a:defRPr/>
            </a:pPr>
            <a:r>
              <a:rPr lang="en-US" sz="2400" dirty="0" smtClean="0"/>
              <a:t>http://shrinkster.com/oqh  (team development with visual studio)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kelder.MI\Pictures\DeepFriedBytes\deepfried_text.png"/>
          <p:cNvPicPr>
            <a:picLocks noChangeAspect="1" noChangeArrowheads="1"/>
          </p:cNvPicPr>
          <p:nvPr/>
        </p:nvPicPr>
        <p:blipFill>
          <a:blip r:embed="rId2" cstate="print"/>
          <a:srcRect/>
          <a:stretch>
            <a:fillRect/>
          </a:stretch>
        </p:blipFill>
        <p:spPr bwMode="auto">
          <a:xfrm>
            <a:off x="304800" y="506413"/>
            <a:ext cx="5318125" cy="2160587"/>
          </a:xfrm>
          <a:prstGeom prst="rect">
            <a:avLst/>
          </a:prstGeom>
          <a:noFill/>
        </p:spPr>
      </p:pic>
      <p:sp>
        <p:nvSpPr>
          <p:cNvPr id="4" name="Rectangle 3"/>
          <p:cNvSpPr/>
          <p:nvPr/>
        </p:nvSpPr>
        <p:spPr>
          <a:xfrm>
            <a:off x="5715000" y="457200"/>
            <a:ext cx="3124200" cy="3693319"/>
          </a:xfrm>
          <a:prstGeom prst="rect">
            <a:avLst/>
          </a:prstGeom>
        </p:spPr>
        <p:txBody>
          <a:bodyPr wrap="square">
            <a:spAutoFit/>
          </a:bodyPr>
          <a:lstStyle/>
          <a:p>
            <a:r>
              <a:rPr lang="en-US" dirty="0" smtClean="0"/>
              <a:t>Deep Fried Bytes is an audio talk show with a Southern flavor hosted by technologists and developers </a:t>
            </a:r>
            <a:r>
              <a:rPr lang="en-US" dirty="0" smtClean="0">
                <a:hlinkClick r:id="rId3"/>
              </a:rPr>
              <a:t>Keith Elder</a:t>
            </a:r>
            <a:r>
              <a:rPr lang="en-US" dirty="0" smtClean="0"/>
              <a:t> and </a:t>
            </a:r>
            <a:r>
              <a:rPr lang="en-US" dirty="0" smtClean="0">
                <a:hlinkClick r:id="rId4"/>
              </a:rPr>
              <a:t>Chris Woodruff</a:t>
            </a:r>
            <a:r>
              <a:rPr lang="en-US" dirty="0" smtClean="0"/>
              <a:t>. The show discusses a wide range of topics including application development, operating systems and technology in general. Anything is fair game if it plugs into the wall or takes a battery.</a:t>
            </a:r>
            <a:endParaRPr lang="en-US" dirty="0"/>
          </a:p>
        </p:txBody>
      </p:sp>
      <p:pic>
        <p:nvPicPr>
          <p:cNvPr id="45060" name="Picture 4"/>
          <p:cNvPicPr>
            <a:picLocks noChangeAspect="1" noChangeArrowheads="1"/>
          </p:cNvPicPr>
          <p:nvPr/>
        </p:nvPicPr>
        <p:blipFill>
          <a:blip r:embed="rId5"/>
          <a:srcRect/>
          <a:stretch>
            <a:fillRect/>
          </a:stretch>
        </p:blipFill>
        <p:spPr bwMode="auto">
          <a:xfrm>
            <a:off x="3352800" y="3247015"/>
            <a:ext cx="1057275" cy="1477385"/>
          </a:xfrm>
          <a:prstGeom prst="rect">
            <a:avLst/>
          </a:prstGeom>
          <a:noFill/>
          <a:ln w="9525">
            <a:noFill/>
            <a:miter lim="800000"/>
            <a:headEnd/>
            <a:tailEnd/>
          </a:ln>
          <a:effectLst/>
        </p:spPr>
      </p:pic>
      <p:sp>
        <p:nvSpPr>
          <p:cNvPr id="8" name="TextBox 7"/>
          <p:cNvSpPr txBox="1"/>
          <p:nvPr/>
        </p:nvSpPr>
        <p:spPr>
          <a:xfrm>
            <a:off x="1600200" y="5791200"/>
            <a:ext cx="6172200" cy="707886"/>
          </a:xfrm>
          <a:prstGeom prst="rect">
            <a:avLst/>
          </a:prstGeom>
          <a:noFill/>
        </p:spPr>
        <p:txBody>
          <a:bodyPr wrap="square" rtlCol="0">
            <a:spAutoFit/>
          </a:bodyPr>
          <a:lstStyle/>
          <a:p>
            <a:r>
              <a:rPr lang="en-US" sz="4000" dirty="0" smtClean="0"/>
              <a:t>http://deepfriedbytes.com </a:t>
            </a:r>
            <a:endParaRPr lang="en-US" sz="4000" dirty="0"/>
          </a:p>
        </p:txBody>
      </p:sp>
      <p:pic>
        <p:nvPicPr>
          <p:cNvPr id="45066" name="Picture 10" descr="http://www.techgadgets.in/images/zune-logo-sept07.jpg"/>
          <p:cNvPicPr>
            <a:picLocks noChangeAspect="1" noChangeArrowheads="1"/>
          </p:cNvPicPr>
          <p:nvPr/>
        </p:nvPicPr>
        <p:blipFill>
          <a:blip r:embed="rId6" cstate="print"/>
          <a:srcRect/>
          <a:stretch>
            <a:fillRect/>
          </a:stretch>
        </p:blipFill>
        <p:spPr bwMode="auto">
          <a:xfrm>
            <a:off x="7391400" y="4724400"/>
            <a:ext cx="1229445" cy="914400"/>
          </a:xfrm>
          <a:prstGeom prst="rect">
            <a:avLst/>
          </a:prstGeom>
          <a:noFill/>
        </p:spPr>
      </p:pic>
      <p:pic>
        <p:nvPicPr>
          <p:cNvPr id="45068" name="Picture 12" descr="http://www.newrecords.no/images/iTunes_button_logo.jpg"/>
          <p:cNvPicPr>
            <a:picLocks noChangeAspect="1" noChangeArrowheads="1"/>
          </p:cNvPicPr>
          <p:nvPr/>
        </p:nvPicPr>
        <p:blipFill>
          <a:blip r:embed="rId7" cstate="print"/>
          <a:srcRect/>
          <a:stretch>
            <a:fillRect/>
          </a:stretch>
        </p:blipFill>
        <p:spPr bwMode="auto">
          <a:xfrm>
            <a:off x="5791200" y="4724400"/>
            <a:ext cx="914400" cy="926592"/>
          </a:xfrm>
          <a:prstGeom prst="rect">
            <a:avLst/>
          </a:prstGeom>
          <a:noFill/>
        </p:spPr>
      </p:pic>
      <p:pic>
        <p:nvPicPr>
          <p:cNvPr id="2050" name="Picture 2" descr="C:\Users\KeithElder\Pictures\TopHeadShot.png"/>
          <p:cNvPicPr>
            <a:picLocks noChangeAspect="1" noChangeArrowheads="1"/>
          </p:cNvPicPr>
          <p:nvPr/>
        </p:nvPicPr>
        <p:blipFill>
          <a:blip r:embed="rId8"/>
          <a:srcRect/>
          <a:stretch>
            <a:fillRect/>
          </a:stretch>
        </p:blipFill>
        <p:spPr bwMode="auto">
          <a:xfrm>
            <a:off x="1676400" y="3200400"/>
            <a:ext cx="1447800" cy="153828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dirty="0" smtClean="0"/>
              <a:t>Take </a:t>
            </a:r>
            <a:r>
              <a:rPr lang="en-US" dirty="0" err="1" smtClean="0"/>
              <a:t>Aways</a:t>
            </a:r>
            <a:endParaRPr lang="en-US" smtClean="0"/>
          </a:p>
        </p:txBody>
      </p:sp>
      <p:sp>
        <p:nvSpPr>
          <p:cNvPr id="128003" name="Rectangle 3"/>
          <p:cNvSpPr>
            <a:spLocks noGrp="1" noChangeArrowheads="1"/>
          </p:cNvSpPr>
          <p:nvPr>
            <p:ph type="body" idx="1"/>
          </p:nvPr>
        </p:nvSpPr>
        <p:spPr>
          <a:xfrm>
            <a:off x="382588" y="1414463"/>
            <a:ext cx="8380412" cy="3083921"/>
          </a:xfrm>
        </p:spPr>
        <p:txBody>
          <a:bodyPr/>
          <a:lstStyle/>
          <a:p>
            <a:pPr eaLnBrk="1" hangingPunct="1">
              <a:lnSpc>
                <a:spcPct val="80000"/>
              </a:lnSpc>
              <a:defRPr/>
            </a:pPr>
            <a:r>
              <a:rPr lang="en-US" sz="2800" dirty="0" smtClean="0"/>
              <a:t>Covering the basics of solutions and projects</a:t>
            </a:r>
          </a:p>
          <a:p>
            <a:pPr eaLnBrk="1" hangingPunct="1">
              <a:lnSpc>
                <a:spcPct val="80000"/>
              </a:lnSpc>
              <a:defRPr/>
            </a:pPr>
            <a:r>
              <a:rPr lang="en-US" sz="2800" dirty="0" smtClean="0"/>
              <a:t>Things to consider before setting up your projects</a:t>
            </a:r>
          </a:p>
          <a:p>
            <a:pPr eaLnBrk="1" hangingPunct="1">
              <a:lnSpc>
                <a:spcPct val="80000"/>
              </a:lnSpc>
              <a:defRPr/>
            </a:pPr>
            <a:r>
              <a:rPr lang="en-US" sz="2800" dirty="0" smtClean="0"/>
              <a:t>Configuring the project</a:t>
            </a:r>
          </a:p>
          <a:p>
            <a:pPr lvl="1" eaLnBrk="1" hangingPunct="1">
              <a:lnSpc>
                <a:spcPct val="80000"/>
              </a:lnSpc>
              <a:defRPr/>
            </a:pPr>
            <a:r>
              <a:rPr lang="en-US" sz="2400" dirty="0" smtClean="0"/>
              <a:t>Initial project creation</a:t>
            </a:r>
          </a:p>
          <a:p>
            <a:pPr eaLnBrk="1" hangingPunct="1">
              <a:lnSpc>
                <a:spcPct val="80000"/>
              </a:lnSpc>
              <a:defRPr/>
            </a:pPr>
            <a:r>
              <a:rPr lang="en-US" sz="2800" dirty="0" smtClean="0"/>
              <a:t>Organizing our project</a:t>
            </a:r>
          </a:p>
          <a:p>
            <a:pPr eaLnBrk="1" hangingPunct="1">
              <a:lnSpc>
                <a:spcPct val="80000"/>
              </a:lnSpc>
              <a:defRPr/>
            </a:pPr>
            <a:r>
              <a:rPr lang="en-US" sz="2800" dirty="0" smtClean="0"/>
              <a:t>Handling Third Party Assemblies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2588" y="228600"/>
            <a:ext cx="8380412" cy="1200329"/>
          </a:xfrm>
        </p:spPr>
        <p:txBody>
          <a:bodyPr/>
          <a:lstStyle/>
          <a:p>
            <a:pPr eaLnBrk="1" hangingPunct="1">
              <a:defRPr/>
            </a:pPr>
            <a:r>
              <a:rPr lang="en-US" sz="4000" dirty="0" smtClean="0"/>
              <a:t>Why Should We Care About How We Organize Our Projects</a:t>
            </a:r>
          </a:p>
        </p:txBody>
      </p:sp>
      <p:sp>
        <p:nvSpPr>
          <p:cNvPr id="128003" name="Rectangle 3"/>
          <p:cNvSpPr>
            <a:spLocks noGrp="1" noChangeArrowheads="1"/>
          </p:cNvSpPr>
          <p:nvPr>
            <p:ph type="body" idx="1"/>
          </p:nvPr>
        </p:nvSpPr>
        <p:spPr>
          <a:xfrm>
            <a:off x="457200" y="1600200"/>
            <a:ext cx="8380412" cy="4579715"/>
          </a:xfrm>
        </p:spPr>
        <p:txBody>
          <a:bodyPr/>
          <a:lstStyle/>
          <a:p>
            <a:pPr eaLnBrk="1" hangingPunct="1">
              <a:lnSpc>
                <a:spcPct val="80000"/>
              </a:lnSpc>
              <a:defRPr/>
            </a:pPr>
            <a:r>
              <a:rPr lang="en-US" sz="2800" dirty="0" smtClean="0"/>
              <a:t>Localize Changes</a:t>
            </a:r>
          </a:p>
          <a:p>
            <a:pPr lvl="1" eaLnBrk="1" hangingPunct="1">
              <a:lnSpc>
                <a:spcPct val="80000"/>
              </a:lnSpc>
              <a:defRPr/>
            </a:pPr>
            <a:r>
              <a:rPr lang="en-US" sz="2400" dirty="0" smtClean="0"/>
              <a:t>Minimizes impact on other parts</a:t>
            </a:r>
          </a:p>
          <a:p>
            <a:pPr lvl="1" eaLnBrk="1" hangingPunct="1">
              <a:lnSpc>
                <a:spcPct val="80000"/>
              </a:lnSpc>
              <a:defRPr/>
            </a:pPr>
            <a:r>
              <a:rPr lang="en-US" sz="2400" dirty="0" smtClean="0"/>
              <a:t>Eases application maintenance</a:t>
            </a:r>
          </a:p>
          <a:p>
            <a:pPr lvl="1" eaLnBrk="1" hangingPunct="1">
              <a:lnSpc>
                <a:spcPct val="80000"/>
              </a:lnSpc>
              <a:defRPr/>
            </a:pPr>
            <a:r>
              <a:rPr lang="en-US" sz="2400" dirty="0" smtClean="0"/>
              <a:t>Enhances overall flexibility</a:t>
            </a:r>
          </a:p>
          <a:p>
            <a:pPr eaLnBrk="1" hangingPunct="1">
              <a:lnSpc>
                <a:spcPct val="80000"/>
              </a:lnSpc>
              <a:defRPr/>
            </a:pPr>
            <a:r>
              <a:rPr lang="en-US" sz="2800" dirty="0" smtClean="0"/>
              <a:t>Separation of Concerns</a:t>
            </a:r>
          </a:p>
          <a:p>
            <a:pPr lvl="1" eaLnBrk="1" hangingPunct="1">
              <a:lnSpc>
                <a:spcPct val="80000"/>
              </a:lnSpc>
              <a:defRPr/>
            </a:pPr>
            <a:r>
              <a:rPr lang="en-US" sz="2400" dirty="0" smtClean="0"/>
              <a:t>Example:  UI, data access, business logic</a:t>
            </a:r>
          </a:p>
          <a:p>
            <a:pPr lvl="1" eaLnBrk="1" hangingPunct="1">
              <a:lnSpc>
                <a:spcPct val="80000"/>
              </a:lnSpc>
              <a:defRPr/>
            </a:pPr>
            <a:r>
              <a:rPr lang="en-US" sz="2400" dirty="0" smtClean="0"/>
              <a:t>Flexibility, maintainability, scalability</a:t>
            </a:r>
          </a:p>
          <a:p>
            <a:pPr eaLnBrk="1" hangingPunct="1">
              <a:lnSpc>
                <a:spcPct val="80000"/>
              </a:lnSpc>
              <a:defRPr/>
            </a:pPr>
            <a:r>
              <a:rPr lang="en-US" sz="2800" dirty="0" smtClean="0"/>
              <a:t>Components should be reusable</a:t>
            </a:r>
          </a:p>
          <a:p>
            <a:pPr eaLnBrk="1" hangingPunct="1">
              <a:lnSpc>
                <a:spcPct val="80000"/>
              </a:lnSpc>
              <a:defRPr/>
            </a:pPr>
            <a:r>
              <a:rPr lang="en-US" sz="2800" dirty="0" smtClean="0"/>
              <a:t>Independent teams should be able to work on parts of solution with minimal dependencies on other teams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6183868"/>
            <a:ext cx="7772400" cy="369332"/>
          </a:xfrm>
          <a:prstGeom prst="rect">
            <a:avLst/>
          </a:prstGeom>
          <a:noFill/>
        </p:spPr>
        <p:txBody>
          <a:bodyPr wrap="square" rtlCol="0">
            <a:spAutoFit/>
          </a:bodyPr>
          <a:lstStyle/>
          <a:p>
            <a:pPr algn="ctr"/>
            <a:r>
              <a:rPr lang="en-US" dirty="0" smtClean="0"/>
              <a:t>Ever seen projects  that look like this?</a:t>
            </a:r>
            <a:endParaRPr lang="en-US" dirty="0"/>
          </a:p>
        </p:txBody>
      </p:sp>
      <p:graphicFrame>
        <p:nvGraphicFramePr>
          <p:cNvPr id="7" name="Diagram 6"/>
          <p:cNvGraphicFramePr/>
          <p:nvPr/>
        </p:nvGraphicFramePr>
        <p:xfrm>
          <a:off x="5181600" y="2895600"/>
          <a:ext cx="3733800" cy="214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82588" y="228600"/>
            <a:ext cx="8380412" cy="757130"/>
          </a:xfrm>
        </p:spPr>
        <p:txBody>
          <a:bodyPr/>
          <a:lstStyle/>
          <a:p>
            <a:pPr algn="ctr"/>
            <a:r>
              <a:rPr lang="en-US" dirty="0" smtClean="0"/>
              <a:t>Your Mom Was Right!</a:t>
            </a:r>
            <a:endParaRPr lang="en-US" dirty="0"/>
          </a:p>
        </p:txBody>
      </p:sp>
      <p:pic>
        <p:nvPicPr>
          <p:cNvPr id="1026" name="Picture 2" descr="http://static.howstuffworks.com/gif/how-to-design-a-his-and-her-closet-2.jpg"/>
          <p:cNvPicPr>
            <a:picLocks noChangeAspect="1" noChangeArrowheads="1"/>
          </p:cNvPicPr>
          <p:nvPr/>
        </p:nvPicPr>
        <p:blipFill>
          <a:blip r:embed="rId6"/>
          <a:srcRect/>
          <a:stretch>
            <a:fillRect/>
          </a:stretch>
        </p:blipFill>
        <p:spPr bwMode="auto">
          <a:xfrm>
            <a:off x="2057400" y="2362200"/>
            <a:ext cx="4953000" cy="3417570"/>
          </a:xfrm>
          <a:prstGeom prst="rect">
            <a:avLst/>
          </a:prstGeom>
          <a:noFill/>
        </p:spPr>
      </p:pic>
      <p:pic>
        <p:nvPicPr>
          <p:cNvPr id="1028" name="Picture 4" descr="http://static.howstuffworks.com/gif/how-to-design-a-his-and-her-closet-4.jpg"/>
          <p:cNvPicPr>
            <a:picLocks noChangeAspect="1" noChangeArrowheads="1"/>
          </p:cNvPicPr>
          <p:nvPr/>
        </p:nvPicPr>
        <p:blipFill>
          <a:blip r:embed="rId7"/>
          <a:srcRect/>
          <a:stretch>
            <a:fillRect/>
          </a:stretch>
        </p:blipFill>
        <p:spPr bwMode="auto">
          <a:xfrm>
            <a:off x="2057400" y="2362200"/>
            <a:ext cx="4922409" cy="3371850"/>
          </a:xfrm>
          <a:prstGeom prst="rect">
            <a:avLst/>
          </a:prstGeom>
          <a:noFill/>
        </p:spPr>
      </p:pic>
      <p:grpSp>
        <p:nvGrpSpPr>
          <p:cNvPr id="16" name="Group 15"/>
          <p:cNvGrpSpPr/>
          <p:nvPr/>
        </p:nvGrpSpPr>
        <p:grpSpPr>
          <a:xfrm>
            <a:off x="86298" y="2590800"/>
            <a:ext cx="4866702" cy="3048000"/>
            <a:chOff x="86298" y="2590800"/>
            <a:chExt cx="4866702" cy="3048000"/>
          </a:xfrm>
        </p:grpSpPr>
        <p:sp>
          <p:nvSpPr>
            <p:cNvPr id="9" name="Rounded Rectangle 8"/>
            <p:cNvSpPr/>
            <p:nvPr/>
          </p:nvSpPr>
          <p:spPr>
            <a:xfrm>
              <a:off x="86298" y="4267200"/>
              <a:ext cx="2362200" cy="13716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Interface</a:t>
              </a:r>
              <a:endParaRPr lang="en-US" dirty="0"/>
            </a:p>
          </p:txBody>
        </p:sp>
        <p:sp>
          <p:nvSpPr>
            <p:cNvPr id="10" name="Rounded Rectangle 9"/>
            <p:cNvSpPr/>
            <p:nvPr/>
          </p:nvSpPr>
          <p:spPr>
            <a:xfrm>
              <a:off x="3810000" y="2971800"/>
              <a:ext cx="1143000" cy="26670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Database</a:t>
              </a:r>
              <a:endParaRPr lang="en-US" dirty="0"/>
            </a:p>
          </p:txBody>
        </p:sp>
        <p:sp>
          <p:nvSpPr>
            <p:cNvPr id="11" name="Rounded Rectangle 10"/>
            <p:cNvSpPr/>
            <p:nvPr/>
          </p:nvSpPr>
          <p:spPr>
            <a:xfrm>
              <a:off x="86298" y="2971800"/>
              <a:ext cx="3124200" cy="12954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Logic</a:t>
              </a:r>
              <a:endParaRPr lang="en-US" dirty="0"/>
            </a:p>
          </p:txBody>
        </p:sp>
        <p:sp>
          <p:nvSpPr>
            <p:cNvPr id="12" name="Rounded Rectangle 11"/>
            <p:cNvSpPr/>
            <p:nvPr/>
          </p:nvSpPr>
          <p:spPr>
            <a:xfrm>
              <a:off x="86298" y="2590800"/>
              <a:ext cx="4866702" cy="3810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Services</a:t>
              </a:r>
              <a:endParaRPr lang="en-US" dirty="0"/>
            </a:p>
          </p:txBody>
        </p:sp>
        <p:sp>
          <p:nvSpPr>
            <p:cNvPr id="13" name="Rounded Rectangle 12"/>
            <p:cNvSpPr/>
            <p:nvPr/>
          </p:nvSpPr>
          <p:spPr>
            <a:xfrm>
              <a:off x="3200400" y="2971800"/>
              <a:ext cx="597664" cy="26670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Mobile</a:t>
              </a:r>
              <a:endParaRPr lang="en-US" dirty="0"/>
            </a:p>
          </p:txBody>
        </p:sp>
        <p:sp>
          <p:nvSpPr>
            <p:cNvPr id="14" name="Rounded Rectangle 13"/>
            <p:cNvSpPr/>
            <p:nvPr/>
          </p:nvSpPr>
          <p:spPr>
            <a:xfrm>
              <a:off x="2448498" y="4267200"/>
              <a:ext cx="762000" cy="1371600"/>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smtClean="0"/>
                <a:t>Components</a:t>
              </a:r>
              <a:endParaRPr lang="en-US" sz="1400" dirty="0"/>
            </a:p>
          </p:txBody>
        </p:sp>
      </p:grpSp>
      <p:sp>
        <p:nvSpPr>
          <p:cNvPr id="15" name="TextBox 14"/>
          <p:cNvSpPr txBox="1"/>
          <p:nvPr/>
        </p:nvSpPr>
        <p:spPr>
          <a:xfrm>
            <a:off x="914400" y="6172200"/>
            <a:ext cx="7772400" cy="369332"/>
          </a:xfrm>
          <a:prstGeom prst="rect">
            <a:avLst/>
          </a:prstGeom>
          <a:noFill/>
        </p:spPr>
        <p:txBody>
          <a:bodyPr wrap="square" rtlCol="0">
            <a:spAutoFit/>
          </a:bodyPr>
          <a:lstStyle/>
          <a:p>
            <a:pPr algn="ctr"/>
            <a:r>
              <a:rPr lang="en-US" dirty="0" smtClean="0"/>
              <a:t>How about this?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026"/>
                                        </p:tgtEl>
                                        <p:attrNameLst>
                                          <p:attrName>ppt_x</p:attrName>
                                        </p:attrNameLst>
                                      </p:cBhvr>
                                      <p:tavLst>
                                        <p:tav tm="0">
                                          <p:val>
                                            <p:strVal val="ppt_x"/>
                                          </p:val>
                                        </p:tav>
                                        <p:tav tm="100000">
                                          <p:val>
                                            <p:strVal val="ppt_x"/>
                                          </p:val>
                                        </p:tav>
                                      </p:tavLst>
                                    </p:anim>
                                    <p:anim calcmode="lin" valueType="num">
                                      <p:cBhvr additive="base">
                                        <p:cTn id="17" dur="500"/>
                                        <p:tgtEl>
                                          <p:spTgt spid="1026"/>
                                        </p:tgtEl>
                                        <p:attrNameLst>
                                          <p:attrName>ppt_y</p:attrName>
                                        </p:attrNameLst>
                                      </p:cBhvr>
                                      <p:tavLst>
                                        <p:tav tm="0">
                                          <p:val>
                                            <p:strVal val="ppt_y"/>
                                          </p:val>
                                        </p:tav>
                                        <p:tav tm="100000">
                                          <p:val>
                                            <p:strVal val="1+ppt_h/2"/>
                                          </p:val>
                                        </p:tav>
                                      </p:tavLst>
                                    </p:anim>
                                    <p:set>
                                      <p:cBhvr>
                                        <p:cTn id="18" dur="1" fill="hold">
                                          <p:stCondLst>
                                            <p:cond delay="499"/>
                                          </p:stCondLst>
                                        </p:cTn>
                                        <p:tgtEl>
                                          <p:spTgt spid="1026"/>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par>
                                <p:cTn id="28" presetID="2" presetClass="entr" presetSubtype="4" fill="hold" grpId="2"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2.77778E-6 1.85288E-6 L -0.2191 -0.00139 " pathEditMode="relative" rAng="0" ptsTypes="AA">
                                      <p:cBhvr>
                                        <p:cTn id="35" dur="2000" fill="hold"/>
                                        <p:tgtEl>
                                          <p:spTgt spid="1028"/>
                                        </p:tgtEl>
                                        <p:attrNameLst>
                                          <p:attrName>ppt_x</p:attrName>
                                          <p:attrName>ppt_y</p:attrName>
                                        </p:attrNameLst>
                                      </p:cBhvr>
                                      <p:rCtr x="-110" y="-1"/>
                                    </p:animMotion>
                                  </p:childTnLst>
                                </p:cTn>
                              </p:par>
                            </p:childTnLst>
                          </p:cTn>
                        </p:par>
                        <p:par>
                          <p:cTn id="36" fill="hold">
                            <p:stCondLst>
                              <p:cond delay="2000"/>
                            </p:stCondLst>
                            <p:childTnLst>
                              <p:par>
                                <p:cTn id="37" presetID="55" presetClass="entr" presetSubtype="0" fill="hold" grpId="0" nodeType="afterEffect">
                                  <p:stCondLst>
                                    <p:cond delay="0"/>
                                  </p:stCondLst>
                                  <p:childTnLst>
                                    <p:set>
                                      <p:cBhvr>
                                        <p:cTn id="38" dur="1" fill="hold">
                                          <p:stCondLst>
                                            <p:cond delay="0"/>
                                          </p:stCondLst>
                                        </p:cTn>
                                        <p:tgtEl>
                                          <p:spTgt spid="7">
                                            <p:graphicEl>
                                              <a:dgm id="{4900E298-61AC-441D-AC8E-10D0974BE6C8}"/>
                                            </p:graphicEl>
                                          </p:spTgt>
                                        </p:tgtEl>
                                        <p:attrNameLst>
                                          <p:attrName>style.visibility</p:attrName>
                                        </p:attrNameLst>
                                      </p:cBhvr>
                                      <p:to>
                                        <p:strVal val="visible"/>
                                      </p:to>
                                    </p:set>
                                    <p:anim calcmode="lin" valueType="num">
                                      <p:cBhvr>
                                        <p:cTn id="39" dur="1000" fill="hold"/>
                                        <p:tgtEl>
                                          <p:spTgt spid="7">
                                            <p:graphicEl>
                                              <a:dgm id="{4900E298-61AC-441D-AC8E-10D0974BE6C8}"/>
                                            </p:graphicEl>
                                          </p:spTgt>
                                        </p:tgtEl>
                                        <p:attrNameLst>
                                          <p:attrName>ppt_w</p:attrName>
                                        </p:attrNameLst>
                                      </p:cBhvr>
                                      <p:tavLst>
                                        <p:tav tm="0">
                                          <p:val>
                                            <p:strVal val="#ppt_w*0.70"/>
                                          </p:val>
                                        </p:tav>
                                        <p:tav tm="100000">
                                          <p:val>
                                            <p:strVal val="#ppt_w"/>
                                          </p:val>
                                        </p:tav>
                                      </p:tavLst>
                                    </p:anim>
                                    <p:anim calcmode="lin" valueType="num">
                                      <p:cBhvr>
                                        <p:cTn id="40" dur="1000" fill="hold"/>
                                        <p:tgtEl>
                                          <p:spTgt spid="7">
                                            <p:graphicEl>
                                              <a:dgm id="{4900E298-61AC-441D-AC8E-10D0974BE6C8}"/>
                                            </p:graphicEl>
                                          </p:spTgt>
                                        </p:tgtEl>
                                        <p:attrNameLst>
                                          <p:attrName>ppt_h</p:attrName>
                                        </p:attrNameLst>
                                      </p:cBhvr>
                                      <p:tavLst>
                                        <p:tav tm="0">
                                          <p:val>
                                            <p:strVal val="#ppt_h"/>
                                          </p:val>
                                        </p:tav>
                                        <p:tav tm="100000">
                                          <p:val>
                                            <p:strVal val="#ppt_h"/>
                                          </p:val>
                                        </p:tav>
                                      </p:tavLst>
                                    </p:anim>
                                    <p:animEffect transition="in" filter="fade">
                                      <p:cBhvr>
                                        <p:cTn id="41" dur="1000"/>
                                        <p:tgtEl>
                                          <p:spTgt spid="7">
                                            <p:graphicEl>
                                              <a:dgm id="{4900E298-61AC-441D-AC8E-10D0974BE6C8}"/>
                                            </p:graphicEl>
                                          </p:spTgt>
                                        </p:tgtEl>
                                      </p:cBhvr>
                                    </p:animEffect>
                                  </p:childTnLst>
                                </p:cTn>
                              </p:par>
                            </p:childTnLst>
                          </p:cTn>
                        </p:par>
                        <p:par>
                          <p:cTn id="42" fill="hold">
                            <p:stCondLst>
                              <p:cond delay="3000"/>
                            </p:stCondLst>
                            <p:childTnLst>
                              <p:par>
                                <p:cTn id="43" presetID="55" presetClass="entr" presetSubtype="0" fill="hold" grpId="0" nodeType="afterEffect">
                                  <p:stCondLst>
                                    <p:cond delay="0"/>
                                  </p:stCondLst>
                                  <p:childTnLst>
                                    <p:set>
                                      <p:cBhvr>
                                        <p:cTn id="44" dur="1" fill="hold">
                                          <p:stCondLst>
                                            <p:cond delay="0"/>
                                          </p:stCondLst>
                                        </p:cTn>
                                        <p:tgtEl>
                                          <p:spTgt spid="7">
                                            <p:graphicEl>
                                              <a:dgm id="{6A965A01-6CCF-4FCC-B77A-AFCF41B70A35}"/>
                                            </p:graphicEl>
                                          </p:spTgt>
                                        </p:tgtEl>
                                        <p:attrNameLst>
                                          <p:attrName>style.visibility</p:attrName>
                                        </p:attrNameLst>
                                      </p:cBhvr>
                                      <p:to>
                                        <p:strVal val="visible"/>
                                      </p:to>
                                    </p:set>
                                    <p:anim calcmode="lin" valueType="num">
                                      <p:cBhvr>
                                        <p:cTn id="45" dur="1000" fill="hold"/>
                                        <p:tgtEl>
                                          <p:spTgt spid="7">
                                            <p:graphicEl>
                                              <a:dgm id="{6A965A01-6CCF-4FCC-B77A-AFCF41B70A35}"/>
                                            </p:graphicEl>
                                          </p:spTgt>
                                        </p:tgtEl>
                                        <p:attrNameLst>
                                          <p:attrName>ppt_w</p:attrName>
                                        </p:attrNameLst>
                                      </p:cBhvr>
                                      <p:tavLst>
                                        <p:tav tm="0">
                                          <p:val>
                                            <p:strVal val="#ppt_w*0.70"/>
                                          </p:val>
                                        </p:tav>
                                        <p:tav tm="100000">
                                          <p:val>
                                            <p:strVal val="#ppt_w"/>
                                          </p:val>
                                        </p:tav>
                                      </p:tavLst>
                                    </p:anim>
                                    <p:anim calcmode="lin" valueType="num">
                                      <p:cBhvr>
                                        <p:cTn id="46" dur="1000" fill="hold"/>
                                        <p:tgtEl>
                                          <p:spTgt spid="7">
                                            <p:graphicEl>
                                              <a:dgm id="{6A965A01-6CCF-4FCC-B77A-AFCF41B70A35}"/>
                                            </p:graphicEl>
                                          </p:spTgt>
                                        </p:tgtEl>
                                        <p:attrNameLst>
                                          <p:attrName>ppt_h</p:attrName>
                                        </p:attrNameLst>
                                      </p:cBhvr>
                                      <p:tavLst>
                                        <p:tav tm="0">
                                          <p:val>
                                            <p:strVal val="#ppt_h"/>
                                          </p:val>
                                        </p:tav>
                                        <p:tav tm="100000">
                                          <p:val>
                                            <p:strVal val="#ppt_h"/>
                                          </p:val>
                                        </p:tav>
                                      </p:tavLst>
                                    </p:anim>
                                    <p:animEffect transition="in" filter="fade">
                                      <p:cBhvr>
                                        <p:cTn id="47" dur="1000"/>
                                        <p:tgtEl>
                                          <p:spTgt spid="7">
                                            <p:graphicEl>
                                              <a:dgm id="{6A965A01-6CCF-4FCC-B77A-AFCF41B70A35}"/>
                                            </p:graphicEl>
                                          </p:spTgt>
                                        </p:tgtEl>
                                      </p:cBhvr>
                                    </p:animEffect>
                                  </p:childTnLst>
                                </p:cTn>
                              </p:par>
                            </p:childTnLst>
                          </p:cTn>
                        </p:par>
                        <p:par>
                          <p:cTn id="48" fill="hold">
                            <p:stCondLst>
                              <p:cond delay="4000"/>
                            </p:stCondLst>
                            <p:childTnLst>
                              <p:par>
                                <p:cTn id="49" presetID="55" presetClass="entr" presetSubtype="0" fill="hold" grpId="0" nodeType="afterEffect">
                                  <p:stCondLst>
                                    <p:cond delay="0"/>
                                  </p:stCondLst>
                                  <p:childTnLst>
                                    <p:set>
                                      <p:cBhvr>
                                        <p:cTn id="50" dur="1" fill="hold">
                                          <p:stCondLst>
                                            <p:cond delay="0"/>
                                          </p:stCondLst>
                                        </p:cTn>
                                        <p:tgtEl>
                                          <p:spTgt spid="7">
                                            <p:graphicEl>
                                              <a:dgm id="{EEC4051C-B62E-45DB-B4EF-565D05EF1E15}"/>
                                            </p:graphicEl>
                                          </p:spTgt>
                                        </p:tgtEl>
                                        <p:attrNameLst>
                                          <p:attrName>style.visibility</p:attrName>
                                        </p:attrNameLst>
                                      </p:cBhvr>
                                      <p:to>
                                        <p:strVal val="visible"/>
                                      </p:to>
                                    </p:set>
                                    <p:anim calcmode="lin" valueType="num">
                                      <p:cBhvr>
                                        <p:cTn id="51" dur="1000" fill="hold"/>
                                        <p:tgtEl>
                                          <p:spTgt spid="7">
                                            <p:graphicEl>
                                              <a:dgm id="{EEC4051C-B62E-45DB-B4EF-565D05EF1E15}"/>
                                            </p:graphicEl>
                                          </p:spTgt>
                                        </p:tgtEl>
                                        <p:attrNameLst>
                                          <p:attrName>ppt_w</p:attrName>
                                        </p:attrNameLst>
                                      </p:cBhvr>
                                      <p:tavLst>
                                        <p:tav tm="0">
                                          <p:val>
                                            <p:strVal val="#ppt_w*0.70"/>
                                          </p:val>
                                        </p:tav>
                                        <p:tav tm="100000">
                                          <p:val>
                                            <p:strVal val="#ppt_w"/>
                                          </p:val>
                                        </p:tav>
                                      </p:tavLst>
                                    </p:anim>
                                    <p:anim calcmode="lin" valueType="num">
                                      <p:cBhvr>
                                        <p:cTn id="52" dur="1000" fill="hold"/>
                                        <p:tgtEl>
                                          <p:spTgt spid="7">
                                            <p:graphicEl>
                                              <a:dgm id="{EEC4051C-B62E-45DB-B4EF-565D05EF1E15}"/>
                                            </p:graphicEl>
                                          </p:spTgt>
                                        </p:tgtEl>
                                        <p:attrNameLst>
                                          <p:attrName>ppt_h</p:attrName>
                                        </p:attrNameLst>
                                      </p:cBhvr>
                                      <p:tavLst>
                                        <p:tav tm="0">
                                          <p:val>
                                            <p:strVal val="#ppt_h"/>
                                          </p:val>
                                        </p:tav>
                                        <p:tav tm="100000">
                                          <p:val>
                                            <p:strVal val="#ppt_h"/>
                                          </p:val>
                                        </p:tav>
                                      </p:tavLst>
                                    </p:anim>
                                    <p:animEffect transition="in" filter="fade">
                                      <p:cBhvr>
                                        <p:cTn id="53" dur="1000"/>
                                        <p:tgtEl>
                                          <p:spTgt spid="7">
                                            <p:graphicEl>
                                              <a:dgm id="{EEC4051C-B62E-45DB-B4EF-565D05EF1E1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2000" fill="hold"/>
                                        <p:tgtEl>
                                          <p:spTgt spid="16"/>
                                        </p:tgtEl>
                                        <p:attrNameLst>
                                          <p:attrName>ppt_w</p:attrName>
                                        </p:attrNameLst>
                                      </p:cBhvr>
                                      <p:tavLst>
                                        <p:tav tm="0">
                                          <p:val>
                                            <p:fltVal val="0"/>
                                          </p:val>
                                        </p:tav>
                                        <p:tav tm="100000">
                                          <p:val>
                                            <p:strVal val="#ppt_w"/>
                                          </p:val>
                                        </p:tav>
                                      </p:tavLst>
                                    </p:anim>
                                    <p:anim calcmode="lin" valueType="num">
                                      <p:cBhvr>
                                        <p:cTn id="59" dur="2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Graphic spid="7" grpId="0" uiExpand="1">
        <p:bldSub>
          <a:bldDgm bld="lvlOne"/>
        </p:bldSub>
      </p:bldGraphic>
      <p:bldP spid="15"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62600"/>
            <a:ext cx="7772400" cy="646331"/>
          </a:xfrm>
        </p:spPr>
        <p:txBody>
          <a:bodyPr/>
          <a:lstStyle/>
          <a:p>
            <a:pPr algn="ctr"/>
            <a:r>
              <a:rPr lang="en-US" dirty="0" err="1" smtClean="0"/>
              <a:t>elderism</a:t>
            </a:r>
            <a:endParaRPr lang="en-US" dirty="0"/>
          </a:p>
        </p:txBody>
      </p:sp>
      <p:sp>
        <p:nvSpPr>
          <p:cNvPr id="3" name="Text Placeholder 2"/>
          <p:cNvSpPr>
            <a:spLocks noGrp="1"/>
          </p:cNvSpPr>
          <p:nvPr>
            <p:ph type="body" idx="1"/>
          </p:nvPr>
        </p:nvSpPr>
        <p:spPr>
          <a:xfrm>
            <a:off x="304800" y="1204281"/>
            <a:ext cx="3505200" cy="3748719"/>
          </a:xfrm>
        </p:spPr>
        <p:txBody>
          <a:bodyPr/>
          <a:lstStyle/>
          <a:p>
            <a:pPr algn="ctr"/>
            <a:r>
              <a:rPr lang="en-US" sz="4400" dirty="0" smtClean="0"/>
              <a:t>Messy projects take longer to understand and will only get messier.</a:t>
            </a:r>
            <a:endParaRPr lang="en-US" sz="4400" dirty="0"/>
          </a:p>
        </p:txBody>
      </p:sp>
      <p:pic>
        <p:nvPicPr>
          <p:cNvPr id="4" name="Picture 2"/>
          <p:cNvPicPr>
            <a:picLocks noChangeAspect="1" noChangeArrowheads="1"/>
          </p:cNvPicPr>
          <p:nvPr/>
        </p:nvPicPr>
        <p:blipFill>
          <a:blip r:embed="rId2"/>
          <a:srcRect/>
          <a:stretch>
            <a:fillRect/>
          </a:stretch>
        </p:blipFill>
        <p:spPr bwMode="auto">
          <a:xfrm>
            <a:off x="4038600" y="1219200"/>
            <a:ext cx="4800600" cy="36004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2086725"/>
          </a:xfrm>
        </p:spPr>
        <p:txBody>
          <a:bodyPr/>
          <a:lstStyle/>
          <a:p>
            <a:r>
              <a:rPr lang="en-US" dirty="0" smtClean="0"/>
              <a:t>Task: Take my water hose and setup a sprinkler in my yard.</a:t>
            </a:r>
            <a:endParaRPr lang="en-US" dirty="0"/>
          </a:p>
        </p:txBody>
      </p:sp>
      <p:pic>
        <p:nvPicPr>
          <p:cNvPr id="38914" name="Picture 2" descr="http://www.blithewold.org/blog/wp-content/uploads/2007/05/nightmares.jpg"/>
          <p:cNvPicPr>
            <a:picLocks noChangeAspect="1" noChangeArrowheads="1"/>
          </p:cNvPicPr>
          <p:nvPr/>
        </p:nvPicPr>
        <p:blipFill>
          <a:blip r:embed="rId2"/>
          <a:srcRect/>
          <a:stretch>
            <a:fillRect/>
          </a:stretch>
        </p:blipFill>
        <p:spPr bwMode="auto">
          <a:xfrm>
            <a:off x="1828800" y="2438400"/>
            <a:ext cx="5181600" cy="3886200"/>
          </a:xfrm>
          <a:prstGeom prst="rect">
            <a:avLst/>
          </a:prstGeom>
          <a:noFill/>
        </p:spPr>
      </p:pic>
      <p:pic>
        <p:nvPicPr>
          <p:cNvPr id="38916" name="Picture 4" descr="http://www.brookstone.com/bs_assets/images/shop/large_300/438531A_P.jpg"/>
          <p:cNvPicPr>
            <a:picLocks noChangeAspect="1" noChangeArrowheads="1"/>
          </p:cNvPicPr>
          <p:nvPr/>
        </p:nvPicPr>
        <p:blipFill>
          <a:blip r:embed="rId3"/>
          <a:srcRect/>
          <a:stretch>
            <a:fillRect/>
          </a:stretch>
        </p:blipFill>
        <p:spPr bwMode="auto">
          <a:xfrm>
            <a:off x="2933700" y="2895600"/>
            <a:ext cx="2857500" cy="2857500"/>
          </a:xfrm>
          <a:prstGeom prst="rect">
            <a:avLst/>
          </a:prstGeom>
          <a:noFill/>
        </p:spPr>
      </p:pic>
      <p:sp>
        <p:nvSpPr>
          <p:cNvPr id="5" name="TextBox 4"/>
          <p:cNvSpPr txBox="1"/>
          <p:nvPr/>
        </p:nvSpPr>
        <p:spPr>
          <a:xfrm>
            <a:off x="7010400" y="2133600"/>
            <a:ext cx="1905000" cy="4401205"/>
          </a:xfrm>
          <a:prstGeom prst="rect">
            <a:avLst/>
          </a:prstGeom>
          <a:noFill/>
        </p:spPr>
        <p:txBody>
          <a:bodyPr wrap="square" rtlCol="0">
            <a:spAutoFit/>
          </a:bodyPr>
          <a:lstStyle/>
          <a:p>
            <a:r>
              <a:rPr lang="en-US" sz="2800" dirty="0" smtClean="0"/>
              <a:t>This is how your code looks to new team members if you don’t think about structure.</a:t>
            </a:r>
            <a:endParaRPr lang="en-US" sz="2800" dirty="0"/>
          </a:p>
        </p:txBody>
      </p:sp>
      <p:sp>
        <p:nvSpPr>
          <p:cNvPr id="6" name="TextBox 5"/>
          <p:cNvSpPr txBox="1"/>
          <p:nvPr/>
        </p:nvSpPr>
        <p:spPr>
          <a:xfrm>
            <a:off x="304800" y="2514600"/>
            <a:ext cx="2590800" cy="3539430"/>
          </a:xfrm>
          <a:prstGeom prst="rect">
            <a:avLst/>
          </a:prstGeom>
          <a:noFill/>
        </p:spPr>
        <p:txBody>
          <a:bodyPr wrap="square" rtlCol="0">
            <a:spAutoFit/>
          </a:bodyPr>
          <a:lstStyle/>
          <a:p>
            <a:r>
              <a:rPr lang="en-US" sz="3200" dirty="0" smtClean="0"/>
              <a:t>Being organized makes maintenance and future growth easier.</a:t>
            </a:r>
            <a:endParaRPr lang="en-US" sz="3200" dirty="0"/>
          </a:p>
        </p:txBody>
      </p:sp>
      <p:sp>
        <p:nvSpPr>
          <p:cNvPr id="7" name="TextBox 6"/>
          <p:cNvSpPr txBox="1"/>
          <p:nvPr/>
        </p:nvSpPr>
        <p:spPr>
          <a:xfrm>
            <a:off x="6096000" y="2819400"/>
            <a:ext cx="2743200" cy="3046988"/>
          </a:xfrm>
          <a:prstGeom prst="rect">
            <a:avLst/>
          </a:prstGeom>
          <a:noFill/>
        </p:spPr>
        <p:txBody>
          <a:bodyPr wrap="square" rtlCol="0">
            <a:spAutoFit/>
          </a:bodyPr>
          <a:lstStyle/>
          <a:p>
            <a:r>
              <a:rPr lang="en-US" sz="3200" dirty="0" smtClean="0"/>
              <a:t>It is easier to be messy.  Takes higher level thought to be organized.</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891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8914"/>
                                        </p:tgtEl>
                                        <p:attrNameLst>
                                          <p:attrName>ppt_y</p:attrName>
                                        </p:attrNameLst>
                                      </p:cBhvr>
                                      <p:tavLst>
                                        <p:tav tm="0">
                                          <p:val>
                                            <p:strVal val="#ppt_y"/>
                                          </p:val>
                                        </p:tav>
                                        <p:tav tm="100000">
                                          <p:val>
                                            <p:strVal val="#ppt_y"/>
                                          </p:val>
                                        </p:tav>
                                      </p:tavLst>
                                    </p:anim>
                                    <p:animEffect transition="in" filter="fade">
                                      <p:cBhvr>
                                        <p:cTn id="10" dur="1000"/>
                                        <p:tgtEl>
                                          <p:spTgt spid="3891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8914"/>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23" presetClass="entr" presetSubtype="16" fill="hold" nodeType="afterEffect">
                                  <p:stCondLst>
                                    <p:cond delay="0"/>
                                  </p:stCondLst>
                                  <p:childTnLst>
                                    <p:set>
                                      <p:cBhvr>
                                        <p:cTn id="28" dur="1" fill="hold">
                                          <p:stCondLst>
                                            <p:cond delay="0"/>
                                          </p:stCondLst>
                                        </p:cTn>
                                        <p:tgtEl>
                                          <p:spTgt spid="38916"/>
                                        </p:tgtEl>
                                        <p:attrNameLst>
                                          <p:attrName>style.visibility</p:attrName>
                                        </p:attrNameLst>
                                      </p:cBhvr>
                                      <p:to>
                                        <p:strVal val="visible"/>
                                      </p:to>
                                    </p:set>
                                    <p:anim calcmode="lin" valueType="num">
                                      <p:cBhvr>
                                        <p:cTn id="29" dur="500" fill="hold"/>
                                        <p:tgtEl>
                                          <p:spTgt spid="38916"/>
                                        </p:tgtEl>
                                        <p:attrNameLst>
                                          <p:attrName>ppt_w</p:attrName>
                                        </p:attrNameLst>
                                      </p:cBhvr>
                                      <p:tavLst>
                                        <p:tav tm="0">
                                          <p:val>
                                            <p:fltVal val="0"/>
                                          </p:val>
                                        </p:tav>
                                        <p:tav tm="100000">
                                          <p:val>
                                            <p:strVal val="#ppt_w"/>
                                          </p:val>
                                        </p:tav>
                                      </p:tavLst>
                                    </p:anim>
                                    <p:anim calcmode="lin" valueType="num">
                                      <p:cBhvr>
                                        <p:cTn id="30" dur="500" fill="hold"/>
                                        <p:tgtEl>
                                          <p:spTgt spid="389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theme/theme1.xml><?xml version="1.0" encoding="utf-8"?>
<a:theme xmlns:a="http://schemas.openxmlformats.org/drawingml/2006/main" name="110705 VBS Launch template">
  <a:themeElements>
    <a:clrScheme name="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fontScheme name="110705 VBS Launch template">
      <a:majorFont>
        <a:latin typeface="Segoe Semibold"/>
        <a:ea typeface=""/>
        <a:cs typeface="Arial"/>
      </a:majorFont>
      <a:minorFont>
        <a:latin typeface="Segoe Semi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14793</TotalTime>
  <Words>1117</Words>
  <Application>Microsoft PowerPoint</Application>
  <PresentationFormat>On-screen Show (4:3)</PresentationFormat>
  <Paragraphs>336</Paragraphs>
  <Slides>33</Slides>
  <Notes>7</Notes>
  <HiddenSlides>3</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110705 VBS Launch template</vt:lpstr>
      <vt:lpstr>Structure and Guidance for Organizing Applications  within Visual Studio</vt:lpstr>
      <vt:lpstr>Quicken Loans</vt:lpstr>
      <vt:lpstr>About Quicken Loans</vt:lpstr>
      <vt:lpstr>Slide 4</vt:lpstr>
      <vt:lpstr>Take Aways</vt:lpstr>
      <vt:lpstr>Why Should We Care About How We Organize Our Projects</vt:lpstr>
      <vt:lpstr>Your Mom Was Right!</vt:lpstr>
      <vt:lpstr>elderism</vt:lpstr>
      <vt:lpstr>Task: Take my water hose and setup a sprinkler in my yard.</vt:lpstr>
      <vt:lpstr>The Joy of Wallowing in a Perfect Mess</vt:lpstr>
      <vt:lpstr>What did we learn?</vt:lpstr>
      <vt:lpstr>Basics</vt:lpstr>
      <vt:lpstr>Projects and Solutions</vt:lpstr>
      <vt:lpstr>Example</vt:lpstr>
      <vt:lpstr>Three Solution Types</vt:lpstr>
      <vt:lpstr>Single Solution</vt:lpstr>
      <vt:lpstr>Single Solution</vt:lpstr>
      <vt:lpstr>Multiple Solutions</vt:lpstr>
      <vt:lpstr>Multiple Solutions</vt:lpstr>
      <vt:lpstr>Master Solution</vt:lpstr>
      <vt:lpstr>Before you write a single line of code</vt:lpstr>
      <vt:lpstr>It Starts With The Namespace</vt:lpstr>
      <vt:lpstr>Where do these   projects go?</vt:lpstr>
      <vt:lpstr>Slide 24</vt:lpstr>
      <vt:lpstr>elderism</vt:lpstr>
      <vt:lpstr>Where are the solution files?</vt:lpstr>
      <vt:lpstr>Real world example</vt:lpstr>
      <vt:lpstr>Those pesky third party assemblies</vt:lpstr>
      <vt:lpstr>Slide 29</vt:lpstr>
      <vt:lpstr>Did you test it though?</vt:lpstr>
      <vt:lpstr>Slide 31</vt:lpstr>
      <vt:lpstr>Demo  Creating Our Application: SkunkWorks ERP</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DotNetGuru From Scratch   Part 1:  Introduction</dc:title>
  <dc:creator>Elder, Keith</dc:creator>
  <cp:lastModifiedBy>KeithElder</cp:lastModifiedBy>
  <cp:revision>367</cp:revision>
  <cp:lastPrinted>1601-01-01T00:00:00Z</cp:lastPrinted>
  <dcterms:created xsi:type="dcterms:W3CDTF">1601-01-01T00:00:00Z</dcterms:created>
  <dcterms:modified xsi:type="dcterms:W3CDTF">2008-11-11T19:10:06Z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Type of Content">
    <vt:lpwstr>LIAB - Launch in a Box</vt:lpwstr>
  </property>
</Properties>
</file>